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73" r:id="rId5"/>
    <p:sldId id="256" r:id="rId6"/>
    <p:sldId id="265" r:id="rId7"/>
    <p:sldId id="395" r:id="rId8"/>
    <p:sldId id="257" r:id="rId9"/>
    <p:sldId id="266" r:id="rId10"/>
    <p:sldId id="258" r:id="rId11"/>
    <p:sldId id="259" r:id="rId12"/>
    <p:sldId id="260" r:id="rId13"/>
    <p:sldId id="267" r:id="rId14"/>
    <p:sldId id="261" r:id="rId15"/>
    <p:sldId id="268" r:id="rId16"/>
    <p:sldId id="262" r:id="rId17"/>
    <p:sldId id="269" r:id="rId18"/>
    <p:sldId id="272" r:id="rId19"/>
    <p:sldId id="271" r:id="rId20"/>
    <p:sldId id="263" r:id="rId21"/>
    <p:sldId id="264" r:id="rId22"/>
    <p:sldId id="270" r:id="rId23"/>
    <p:sldId id="39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5"/>
    <a:srgbClr val="0077C0"/>
    <a:srgbClr val="A1C5DB"/>
    <a:srgbClr val="67A1C5"/>
    <a:srgbClr val="3A7599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4519" autoAdjust="0"/>
  </p:normalViewPr>
  <p:slideViewPr>
    <p:cSldViewPr snapToGrid="0">
      <p:cViewPr varScale="1">
        <p:scale>
          <a:sx n="83" d="100"/>
          <a:sy n="83" d="100"/>
        </p:scale>
        <p:origin x="61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DA2AD6C8-4600-4A23-99CF-CA4EC6887799}"/>
    <pc:docChg chg="custSel addSld modSld">
      <pc:chgData name="Brian Connolly" userId="3cc0afaf-3fd4-49d4-98eb-f7451fca2ae1" providerId="ADAL" clId="{DA2AD6C8-4600-4A23-99CF-CA4EC6887799}" dt="2024-03-06T19:43:03.309" v="3555" actId="14100"/>
      <pc:docMkLst>
        <pc:docMk/>
      </pc:docMkLst>
      <pc:sldChg chg="modSp add mod">
        <pc:chgData name="Brian Connolly" userId="3cc0afaf-3fd4-49d4-98eb-f7451fca2ae1" providerId="ADAL" clId="{DA2AD6C8-4600-4A23-99CF-CA4EC6887799}" dt="2024-03-05T19:35:52.158" v="1638" actId="948"/>
        <pc:sldMkLst>
          <pc:docMk/>
          <pc:sldMk cId="1977497140" sldId="257"/>
        </pc:sldMkLst>
      </pc:sldChg>
      <pc:sldChg chg="modSp add mod">
        <pc:chgData name="Brian Connolly" userId="3cc0afaf-3fd4-49d4-98eb-f7451fca2ae1" providerId="ADAL" clId="{DA2AD6C8-4600-4A23-99CF-CA4EC6887799}" dt="2024-03-05T19:38:58.795" v="1889" actId="20577"/>
        <pc:sldMkLst>
          <pc:docMk/>
          <pc:sldMk cId="607402953" sldId="258"/>
        </pc:sldMkLst>
      </pc:sldChg>
      <pc:sldChg chg="modSp add mod">
        <pc:chgData name="Brian Connolly" userId="3cc0afaf-3fd4-49d4-98eb-f7451fca2ae1" providerId="ADAL" clId="{DA2AD6C8-4600-4A23-99CF-CA4EC6887799}" dt="2024-03-05T19:40:18.126" v="2119" actId="790"/>
        <pc:sldMkLst>
          <pc:docMk/>
          <pc:sldMk cId="1158117289" sldId="259"/>
        </pc:sldMkLst>
      </pc:sldChg>
      <pc:sldChg chg="modSp add mod">
        <pc:chgData name="Brian Connolly" userId="3cc0afaf-3fd4-49d4-98eb-f7451fca2ae1" providerId="ADAL" clId="{DA2AD6C8-4600-4A23-99CF-CA4EC6887799}" dt="2024-03-06T19:33:01.805" v="3431" actId="313"/>
        <pc:sldMkLst>
          <pc:docMk/>
          <pc:sldMk cId="1432092477" sldId="260"/>
        </pc:sldMkLst>
      </pc:sldChg>
      <pc:sldChg chg="modSp add mod">
        <pc:chgData name="Brian Connolly" userId="3cc0afaf-3fd4-49d4-98eb-f7451fca2ae1" providerId="ADAL" clId="{DA2AD6C8-4600-4A23-99CF-CA4EC6887799}" dt="2024-03-05T19:44:51.470" v="2764" actId="20577"/>
        <pc:sldMkLst>
          <pc:docMk/>
          <pc:sldMk cId="2803887063" sldId="261"/>
        </pc:sldMkLst>
      </pc:sldChg>
      <pc:sldChg chg="addSp delSp modSp add mod">
        <pc:chgData name="Brian Connolly" userId="3cc0afaf-3fd4-49d4-98eb-f7451fca2ae1" providerId="ADAL" clId="{DA2AD6C8-4600-4A23-99CF-CA4EC6887799}" dt="2024-03-06T19:39:52.554" v="3546" actId="1076"/>
        <pc:sldMkLst>
          <pc:docMk/>
          <pc:sldMk cId="1729194817" sldId="262"/>
        </pc:sldMkLst>
      </pc:sldChg>
      <pc:sldChg chg="addSp modSp add mod">
        <pc:chgData name="Brian Connolly" userId="3cc0afaf-3fd4-49d4-98eb-f7451fca2ae1" providerId="ADAL" clId="{DA2AD6C8-4600-4A23-99CF-CA4EC6887799}" dt="2024-03-06T19:41:34.684" v="3551" actId="14100"/>
        <pc:sldMkLst>
          <pc:docMk/>
          <pc:sldMk cId="3148828519" sldId="263"/>
        </pc:sldMkLst>
      </pc:sldChg>
      <pc:sldChg chg="addSp modSp add mod">
        <pc:chgData name="Brian Connolly" userId="3cc0afaf-3fd4-49d4-98eb-f7451fca2ae1" providerId="ADAL" clId="{DA2AD6C8-4600-4A23-99CF-CA4EC6887799}" dt="2024-03-06T19:43:03.309" v="3555" actId="14100"/>
        <pc:sldMkLst>
          <pc:docMk/>
          <pc:sldMk cId="1842371839" sldId="264"/>
        </pc:sldMkLst>
      </pc:sldChg>
    </pc:docChg>
  </pc:docChgLst>
  <pc:docChgLst>
    <pc:chgData name="Brian Connolly" userId="3cc0afaf-3fd4-49d4-98eb-f7451fca2ae1" providerId="ADAL" clId="{498944C1-9AB4-4DEA-9E9F-BA8B6787DA2F}"/>
    <pc:docChg chg="undo custSel addSld modSld modMainMaster">
      <pc:chgData name="Brian Connolly" userId="3cc0afaf-3fd4-49d4-98eb-f7451fca2ae1" providerId="ADAL" clId="{498944C1-9AB4-4DEA-9E9F-BA8B6787DA2F}" dt="2024-07-15T21:16:19.625" v="277" actId="1076"/>
      <pc:docMkLst>
        <pc:docMk/>
      </pc:docMkLst>
      <pc:sldChg chg="addSp delSp modSp mod">
        <pc:chgData name="Brian Connolly" userId="3cc0afaf-3fd4-49d4-98eb-f7451fca2ae1" providerId="ADAL" clId="{498944C1-9AB4-4DEA-9E9F-BA8B6787DA2F}" dt="2024-07-15T21:11:00.659" v="97" actId="478"/>
        <pc:sldMkLst>
          <pc:docMk/>
          <pc:sldMk cId="1540209616" sldId="256"/>
        </pc:sldMkLst>
      </pc:sldChg>
      <pc:sldChg chg="addSp delSp modSp mod">
        <pc:chgData name="Brian Connolly" userId="3cc0afaf-3fd4-49d4-98eb-f7451fca2ae1" providerId="ADAL" clId="{498944C1-9AB4-4DEA-9E9F-BA8B6787DA2F}" dt="2024-07-15T21:11:24.525" v="118" actId="478"/>
        <pc:sldMkLst>
          <pc:docMk/>
          <pc:sldMk cId="1977497140" sldId="257"/>
        </pc:sldMkLst>
      </pc:sldChg>
      <pc:sldChg chg="addSp delSp modSp mod">
        <pc:chgData name="Brian Connolly" userId="3cc0afaf-3fd4-49d4-98eb-f7451fca2ae1" providerId="ADAL" clId="{498944C1-9AB4-4DEA-9E9F-BA8B6787DA2F}" dt="2024-07-15T21:11:47.568" v="131" actId="478"/>
        <pc:sldMkLst>
          <pc:docMk/>
          <pc:sldMk cId="607402953" sldId="258"/>
        </pc:sldMkLst>
      </pc:sldChg>
      <pc:sldChg chg="addSp delSp modSp mod">
        <pc:chgData name="Brian Connolly" userId="3cc0afaf-3fd4-49d4-98eb-f7451fca2ae1" providerId="ADAL" clId="{498944C1-9AB4-4DEA-9E9F-BA8B6787DA2F}" dt="2024-07-15T21:14:04.648" v="153" actId="478"/>
        <pc:sldMkLst>
          <pc:docMk/>
          <pc:sldMk cId="1158117289" sldId="259"/>
        </pc:sldMkLst>
      </pc:sldChg>
      <pc:sldChg chg="addSp delSp modSp mod">
        <pc:chgData name="Brian Connolly" userId="3cc0afaf-3fd4-49d4-98eb-f7451fca2ae1" providerId="ADAL" clId="{498944C1-9AB4-4DEA-9E9F-BA8B6787DA2F}" dt="2024-07-15T21:14:30.165" v="184" actId="478"/>
        <pc:sldMkLst>
          <pc:docMk/>
          <pc:sldMk cId="1432092477" sldId="260"/>
        </pc:sldMkLst>
      </pc:sldChg>
      <pc:sldChg chg="addSp delSp modSp mod">
        <pc:chgData name="Brian Connolly" userId="3cc0afaf-3fd4-49d4-98eb-f7451fca2ae1" providerId="ADAL" clId="{498944C1-9AB4-4DEA-9E9F-BA8B6787DA2F}" dt="2024-07-15T21:14:57.454" v="207" actId="478"/>
        <pc:sldMkLst>
          <pc:docMk/>
          <pc:sldMk cId="2803887063" sldId="261"/>
        </pc:sldMkLst>
      </pc:sldChg>
      <pc:sldChg chg="addSp delSp modSp mod">
        <pc:chgData name="Brian Connolly" userId="3cc0afaf-3fd4-49d4-98eb-f7451fca2ae1" providerId="ADAL" clId="{498944C1-9AB4-4DEA-9E9F-BA8B6787DA2F}" dt="2024-07-15T21:15:23.097" v="232" actId="478"/>
        <pc:sldMkLst>
          <pc:docMk/>
          <pc:sldMk cId="1729194817" sldId="262"/>
        </pc:sldMkLst>
      </pc:sldChg>
      <pc:sldChg chg="addSp delSp modSp mod">
        <pc:chgData name="Brian Connolly" userId="3cc0afaf-3fd4-49d4-98eb-f7451fca2ae1" providerId="ADAL" clId="{498944C1-9AB4-4DEA-9E9F-BA8B6787DA2F}" dt="2024-07-15T21:16:19.625" v="277" actId="1076"/>
        <pc:sldMkLst>
          <pc:docMk/>
          <pc:sldMk cId="3148828519" sldId="263"/>
        </pc:sldMkLst>
      </pc:sldChg>
      <pc:sldChg chg="addSp delSp modSp mod">
        <pc:chgData name="Brian Connolly" userId="3cc0afaf-3fd4-49d4-98eb-f7451fca2ae1" providerId="ADAL" clId="{498944C1-9AB4-4DEA-9E9F-BA8B6787DA2F}" dt="2024-07-15T21:16:11.986" v="276" actId="1076"/>
        <pc:sldMkLst>
          <pc:docMk/>
          <pc:sldMk cId="1842371839" sldId="264"/>
        </pc:sldMkLst>
      </pc:sldChg>
      <pc:sldChg chg="delSp modSp add mod">
        <pc:chgData name="Brian Connolly" userId="3cc0afaf-3fd4-49d4-98eb-f7451fca2ae1" providerId="ADAL" clId="{498944C1-9AB4-4DEA-9E9F-BA8B6787DA2F}" dt="2024-07-15T21:10:56.790" v="94" actId="478"/>
        <pc:sldMkLst>
          <pc:docMk/>
          <pc:sldMk cId="3758040182" sldId="265"/>
        </pc:sldMkLst>
      </pc:sldChg>
      <pc:sldMasterChg chg="addSp delSp modSp mod modSldLayout">
        <pc:chgData name="Brian Connolly" userId="3cc0afaf-3fd4-49d4-98eb-f7451fca2ae1" providerId="ADAL" clId="{498944C1-9AB4-4DEA-9E9F-BA8B6787DA2F}" dt="2024-07-15T21:09:43.858" v="49" actId="1076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498944C1-9AB4-4DEA-9E9F-BA8B6787DA2F}" dt="2024-07-15T21:09:11.270" v="1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E80E82B6-8E09-46F2-8012-4A1501CED6A8}"/>
    <pc:docChg chg="custSel addSld delSld modSld">
      <pc:chgData name="Brian Connolly" userId="3cc0afaf-3fd4-49d4-98eb-f7451fca2ae1" providerId="ADAL" clId="{E80E82B6-8E09-46F2-8012-4A1501CED6A8}" dt="2024-10-04T09:32:57.840" v="533" actId="14100"/>
      <pc:docMkLst>
        <pc:docMk/>
      </pc:docMkLst>
      <pc:sldChg chg="modSp">
        <pc:chgData name="Brian Connolly" userId="3cc0afaf-3fd4-49d4-98eb-f7451fca2ae1" providerId="ADAL" clId="{E80E82B6-8E09-46F2-8012-4A1501CED6A8}" dt="2024-10-04T09:31:50.549" v="531" actId="14100"/>
        <pc:sldMkLst>
          <pc:docMk/>
          <pc:sldMk cId="3148828519" sldId="263"/>
        </pc:sldMkLst>
      </pc:sldChg>
      <pc:sldChg chg="modSp">
        <pc:chgData name="Brian Connolly" userId="3cc0afaf-3fd4-49d4-98eb-f7451fca2ae1" providerId="ADAL" clId="{E80E82B6-8E09-46F2-8012-4A1501CED6A8}" dt="2024-10-04T09:32:57.840" v="533" actId="14100"/>
        <pc:sldMkLst>
          <pc:docMk/>
          <pc:sldMk cId="1842371839" sldId="264"/>
        </pc:sldMkLst>
      </pc:sldChg>
      <pc:sldChg chg="addSp modSp new mod">
        <pc:chgData name="Brian Connolly" userId="3cc0afaf-3fd4-49d4-98eb-f7451fca2ae1" providerId="ADAL" clId="{E80E82B6-8E09-46F2-8012-4A1501CED6A8}" dt="2024-10-02T08:40:31.513" v="30" actId="6549"/>
        <pc:sldMkLst>
          <pc:docMk/>
          <pc:sldMk cId="1488192750" sldId="273"/>
        </pc:sldMkLst>
      </pc:sldChg>
      <pc:sldChg chg="modSp mod">
        <pc:chgData name="Brian Connolly" userId="3cc0afaf-3fd4-49d4-98eb-f7451fca2ae1" providerId="ADAL" clId="{E80E82B6-8E09-46F2-8012-4A1501CED6A8}" dt="2024-10-04T09:30:48.307" v="527" actId="20577"/>
        <pc:sldMkLst>
          <pc:docMk/>
          <pc:sldMk cId="172835963" sldId="395"/>
        </pc:sldMkLst>
      </pc:sldChg>
      <pc:sldChg chg="modSp del mod">
        <pc:chgData name="Brian Connolly" userId="3cc0afaf-3fd4-49d4-98eb-f7451fca2ae1" providerId="ADAL" clId="{E80E82B6-8E09-46F2-8012-4A1501CED6A8}" dt="2024-10-04T09:14:58.034" v="314" actId="47"/>
        <pc:sldMkLst>
          <pc:docMk/>
          <pc:sldMk cId="2399830042" sldId="397"/>
        </pc:sldMkLst>
      </pc:sldChg>
      <pc:sldChg chg="modSp mod">
        <pc:chgData name="Brian Connolly" userId="3cc0afaf-3fd4-49d4-98eb-f7451fca2ae1" providerId="ADAL" clId="{E80E82B6-8E09-46F2-8012-4A1501CED6A8}" dt="2024-10-04T09:14:55.221" v="313" actId="20577"/>
        <pc:sldMkLst>
          <pc:docMk/>
          <pc:sldMk cId="2201219738" sldId="398"/>
        </pc:sldMkLst>
      </pc:sldChg>
    </pc:docChg>
  </pc:docChgLst>
  <pc:docChgLst>
    <pc:chgData name="Lotta Hagman" userId="d6416cb5-e18c-4783-84b1-dc0e5cd678ba" providerId="ADAL" clId="{1A4AF1C5-2FF6-417D-A2C9-33DF4D6C4A82}"/>
    <pc:docChg chg="modSld">
      <pc:chgData name="Lotta Hagman" userId="d6416cb5-e18c-4783-84b1-dc0e5cd678ba" providerId="ADAL" clId="{1A4AF1C5-2FF6-417D-A2C9-33DF4D6C4A82}" dt="2024-10-04T09:25:31.888" v="5" actId="20577"/>
      <pc:docMkLst>
        <pc:docMk/>
      </pc:docMkLst>
      <pc:sldChg chg="modSp mod">
        <pc:chgData name="Lotta Hagman" userId="d6416cb5-e18c-4783-84b1-dc0e5cd678ba" providerId="ADAL" clId="{1A4AF1C5-2FF6-417D-A2C9-33DF4D6C4A82}" dt="2024-10-04T09:25:31.888" v="5" actId="20577"/>
        <pc:sldMkLst>
          <pc:docMk/>
          <pc:sldMk cId="3913018949" sldId="269"/>
        </pc:sldMkLst>
      </pc:sldChg>
      <pc:sldChg chg="modSp mod">
        <pc:chgData name="Lotta Hagman" userId="d6416cb5-e18c-4783-84b1-dc0e5cd678ba" providerId="ADAL" clId="{1A4AF1C5-2FF6-417D-A2C9-33DF4D6C4A82}" dt="2024-10-04T09:25:12.362" v="4" actId="20577"/>
        <pc:sldMkLst>
          <pc:docMk/>
          <pc:sldMk cId="157814260" sldId="272"/>
        </pc:sldMkLst>
      </pc:sldChg>
    </pc:docChg>
  </pc:docChgLst>
  <pc:docChgLst>
    <pc:chgData name="Brian Connolly" userId="3cc0afaf-3fd4-49d4-98eb-f7451fca2ae1" providerId="ADAL" clId="{F154768D-A49A-4843-BCD5-0F7BAF7A7106}"/>
    <pc:docChg chg="undo custSel addSld delSld modSld modMainMaster">
      <pc:chgData name="Brian Connolly" userId="3cc0afaf-3fd4-49d4-98eb-f7451fca2ae1" providerId="ADAL" clId="{F154768D-A49A-4843-BCD5-0F7BAF7A7106}" dt="2023-11-02T19:21:26.752" v="6896"/>
      <pc:docMkLst>
        <pc:docMk/>
      </pc:docMkLst>
      <pc:sldChg chg="addSp delSp modSp mod">
        <pc:chgData name="Brian Connolly" userId="3cc0afaf-3fd4-49d4-98eb-f7451fca2ae1" providerId="ADAL" clId="{F154768D-A49A-4843-BCD5-0F7BAF7A7106}" dt="2023-11-02T17:16:50.278" v="5345" actId="1076"/>
        <pc:sldMkLst>
          <pc:docMk/>
          <pc:sldMk cId="2169450090" sldId="257"/>
        </pc:sldMkLst>
      </pc:sldChg>
      <pc:sldChg chg="addSp delSp modSp mod">
        <pc:chgData name="Brian Connolly" userId="3cc0afaf-3fd4-49d4-98eb-f7451fca2ae1" providerId="ADAL" clId="{F154768D-A49A-4843-BCD5-0F7BAF7A7106}" dt="2023-11-02T16:52:48.244" v="3097" actId="1076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154768D-A49A-4843-BCD5-0F7BAF7A7106}" dt="2023-11-02T16:52:45.044" v="3096" actId="1076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154768D-A49A-4843-BCD5-0F7BAF7A7106}" dt="2023-10-31T20:47:28.731" v="2164" actId="2696"/>
        <pc:sldMkLst>
          <pc:docMk/>
          <pc:sldMk cId="2476858360" sldId="261"/>
        </pc:sldMkLst>
      </pc:sldChg>
      <pc:sldChg chg="addSp delSp modSp mod delAnim">
        <pc:chgData name="Brian Connolly" userId="3cc0afaf-3fd4-49d4-98eb-f7451fca2ae1" providerId="ADAL" clId="{F154768D-A49A-4843-BCD5-0F7BAF7A7106}" dt="2023-11-02T16:52:53.244" v="3098" actId="1076"/>
        <pc:sldMkLst>
          <pc:docMk/>
          <pc:sldMk cId="1310923626" sldId="262"/>
        </pc:sldMkLst>
      </pc:sldChg>
      <pc:sldChg chg="addSp delSp modSp add mod">
        <pc:chgData name="Brian Connolly" userId="3cc0afaf-3fd4-49d4-98eb-f7451fca2ae1" providerId="ADAL" clId="{F154768D-A49A-4843-BCD5-0F7BAF7A7106}" dt="2023-11-02T16:53:00.844" v="3099" actId="1076"/>
        <pc:sldMkLst>
          <pc:docMk/>
          <pc:sldMk cId="4166527189" sldId="263"/>
        </pc:sldMkLst>
      </pc:sldChg>
      <pc:sldChg chg="addSp delSp modSp add mod modNotesTx">
        <pc:chgData name="Brian Connolly" userId="3cc0afaf-3fd4-49d4-98eb-f7451fca2ae1" providerId="ADAL" clId="{F154768D-A49A-4843-BCD5-0F7BAF7A7106}" dt="2023-11-02T16:53:27.389" v="3103" actId="1076"/>
        <pc:sldMkLst>
          <pc:docMk/>
          <pc:sldMk cId="2741322027" sldId="264"/>
        </pc:sldMkLst>
      </pc:sldChg>
      <pc:sldChg chg="delSp modSp add mod">
        <pc:chgData name="Brian Connolly" userId="3cc0afaf-3fd4-49d4-98eb-f7451fca2ae1" providerId="ADAL" clId="{F154768D-A49A-4843-BCD5-0F7BAF7A7106}" dt="2023-11-02T19:05:55.689" v="6713" actId="255"/>
        <pc:sldMkLst>
          <pc:docMk/>
          <pc:sldMk cId="2734690478" sldId="265"/>
        </pc:sldMkLst>
      </pc:sldChg>
      <pc:sldChg chg="addSp delSp modSp add mod">
        <pc:chgData name="Brian Connolly" userId="3cc0afaf-3fd4-49d4-98eb-f7451fca2ae1" providerId="ADAL" clId="{F154768D-A49A-4843-BCD5-0F7BAF7A7106}" dt="2023-11-02T19:06:10.864" v="6715" actId="404"/>
        <pc:sldMkLst>
          <pc:docMk/>
          <pc:sldMk cId="1926076914" sldId="266"/>
        </pc:sldMkLst>
      </pc:sldChg>
      <pc:sldChg chg="addSp delSp modSp add mod">
        <pc:chgData name="Brian Connolly" userId="3cc0afaf-3fd4-49d4-98eb-f7451fca2ae1" providerId="ADAL" clId="{F154768D-A49A-4843-BCD5-0F7BAF7A7106}" dt="2023-11-02T19:08:57.313" v="6722" actId="14100"/>
        <pc:sldMkLst>
          <pc:docMk/>
          <pc:sldMk cId="1964504601" sldId="267"/>
        </pc:sldMkLst>
      </pc:sldChg>
      <pc:sldChg chg="addSp delSp modSp add mod">
        <pc:chgData name="Brian Connolly" userId="3cc0afaf-3fd4-49d4-98eb-f7451fca2ae1" providerId="ADAL" clId="{F154768D-A49A-4843-BCD5-0F7BAF7A7106}" dt="2023-11-02T19:21:26.752" v="6896"/>
        <pc:sldMkLst>
          <pc:docMk/>
          <pc:sldMk cId="914472489" sldId="268"/>
        </pc:sldMkLst>
      </pc:sldChg>
      <pc:sldChg chg="delSp modSp add mod">
        <pc:chgData name="Brian Connolly" userId="3cc0afaf-3fd4-49d4-98eb-f7451fca2ae1" providerId="ADAL" clId="{F154768D-A49A-4843-BCD5-0F7BAF7A7106}" dt="2023-11-02T17:12:25.476" v="5190" actId="313"/>
        <pc:sldMkLst>
          <pc:docMk/>
          <pc:sldMk cId="110914199" sldId="269"/>
        </pc:sldMkLst>
      </pc:sldChg>
      <pc:sldChg chg="add del">
        <pc:chgData name="Brian Connolly" userId="3cc0afaf-3fd4-49d4-98eb-f7451fca2ae1" providerId="ADAL" clId="{F154768D-A49A-4843-BCD5-0F7BAF7A7106}" dt="2023-11-02T19:09:42.126" v="6724" actId="2696"/>
        <pc:sldMkLst>
          <pc:docMk/>
          <pc:sldMk cId="1585803801" sldId="270"/>
        </pc:sldMkLst>
      </pc:sldChg>
      <pc:sldMasterChg chg="modSp modSldLayout">
        <pc:chgData name="Brian Connolly" userId="3cc0afaf-3fd4-49d4-98eb-f7451fca2ae1" providerId="ADAL" clId="{F154768D-A49A-4843-BCD5-0F7BAF7A7106}" dt="2023-11-02T16:48:01.449" v="3081" actId="14100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154768D-A49A-4843-BCD5-0F7BAF7A7106}" dt="2023-11-02T16:48:01.449" v="3081" actId="14100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gemma@ruffino.co.uk" userId="S::urn:spo:guest#gemma@ruffino.co.uk::" providerId="AD" clId="Web-{7FBD7A4C-DFEA-500B-6BC3-BF883A5806CF}"/>
    <pc:docChg chg="modSld">
      <pc:chgData name="gemma@ruffino.co.uk" userId="S::urn:spo:guest#gemma@ruffino.co.uk::" providerId="AD" clId="Web-{7FBD7A4C-DFEA-500B-6BC3-BF883A5806CF}" dt="2024-12-22T20:03:31.210" v="3" actId="20577"/>
      <pc:docMkLst>
        <pc:docMk/>
      </pc:docMkLst>
      <pc:sldChg chg="modSp">
        <pc:chgData name="gemma@ruffino.co.uk" userId="S::urn:spo:guest#gemma@ruffino.co.uk::" providerId="AD" clId="Web-{7FBD7A4C-DFEA-500B-6BC3-BF883A5806CF}" dt="2024-12-22T20:03:31.210" v="3" actId="20577"/>
        <pc:sldMkLst>
          <pc:docMk/>
          <pc:sldMk cId="3913018949" sldId="269"/>
        </pc:sldMkLst>
      </pc:sldChg>
    </pc:docChg>
  </pc:docChgLst>
  <pc:docChgLst>
    <pc:chgData name="Brian Connolly" userId="3cc0afaf-3fd4-49d4-98eb-f7451fca2ae1" providerId="ADAL" clId="{76AF9231-6AA8-435A-B66B-57DE931F2F1A}"/>
    <pc:docChg chg="undo custSel addSld modSld modMainMaster">
      <pc:chgData name="Brian Connolly" userId="3cc0afaf-3fd4-49d4-98eb-f7451fca2ae1" providerId="ADAL" clId="{76AF9231-6AA8-435A-B66B-57DE931F2F1A}" dt="2024-08-22T19:19:46.362" v="1257" actId="948"/>
      <pc:docMkLst>
        <pc:docMk/>
      </pc:docMkLst>
      <pc:sldChg chg="modSp mod">
        <pc:chgData name="Brian Connolly" userId="3cc0afaf-3fd4-49d4-98eb-f7451fca2ae1" providerId="ADAL" clId="{76AF9231-6AA8-435A-B66B-57DE931F2F1A}" dt="2024-08-22T18:23:44.554" v="360" actId="255"/>
        <pc:sldMkLst>
          <pc:docMk/>
          <pc:sldMk cId="1540209616" sldId="256"/>
        </pc:sldMkLst>
      </pc:sldChg>
      <pc:sldChg chg="modSp mod">
        <pc:chgData name="Brian Connolly" userId="3cc0afaf-3fd4-49d4-98eb-f7451fca2ae1" providerId="ADAL" clId="{76AF9231-6AA8-435A-B66B-57DE931F2F1A}" dt="2024-08-22T18:58:30.064" v="389" actId="20577"/>
        <pc:sldMkLst>
          <pc:docMk/>
          <pc:sldMk cId="1977497140" sldId="257"/>
        </pc:sldMkLst>
      </pc:sldChg>
      <pc:sldChg chg="modSp mod">
        <pc:chgData name="Brian Connolly" userId="3cc0afaf-3fd4-49d4-98eb-f7451fca2ae1" providerId="ADAL" clId="{76AF9231-6AA8-435A-B66B-57DE931F2F1A}" dt="2024-08-22T19:02:15.608" v="468" actId="313"/>
        <pc:sldMkLst>
          <pc:docMk/>
          <pc:sldMk cId="607402953" sldId="258"/>
        </pc:sldMkLst>
      </pc:sldChg>
      <pc:sldChg chg="modSp mod">
        <pc:chgData name="Brian Connolly" userId="3cc0afaf-3fd4-49d4-98eb-f7451fca2ae1" providerId="ADAL" clId="{76AF9231-6AA8-435A-B66B-57DE931F2F1A}" dt="2024-08-22T19:05:30.226" v="529" actId="1076"/>
        <pc:sldMkLst>
          <pc:docMk/>
          <pc:sldMk cId="1158117289" sldId="259"/>
        </pc:sldMkLst>
      </pc:sldChg>
      <pc:sldChg chg="delSp modSp mod">
        <pc:chgData name="Brian Connolly" userId="3cc0afaf-3fd4-49d4-98eb-f7451fca2ae1" providerId="ADAL" clId="{76AF9231-6AA8-435A-B66B-57DE931F2F1A}" dt="2024-08-22T19:06:44.043" v="639" actId="403"/>
        <pc:sldMkLst>
          <pc:docMk/>
          <pc:sldMk cId="1432092477" sldId="260"/>
        </pc:sldMkLst>
      </pc:sldChg>
      <pc:sldChg chg="modSp mod">
        <pc:chgData name="Brian Connolly" userId="3cc0afaf-3fd4-49d4-98eb-f7451fca2ae1" providerId="ADAL" clId="{76AF9231-6AA8-435A-B66B-57DE931F2F1A}" dt="2024-08-22T19:09:04.810" v="684" actId="403"/>
        <pc:sldMkLst>
          <pc:docMk/>
          <pc:sldMk cId="2803887063" sldId="261"/>
        </pc:sldMkLst>
      </pc:sldChg>
      <pc:sldChg chg="modSp mod">
        <pc:chgData name="Brian Connolly" userId="3cc0afaf-3fd4-49d4-98eb-f7451fca2ae1" providerId="ADAL" clId="{76AF9231-6AA8-435A-B66B-57DE931F2F1A}" dt="2024-08-22T19:13:23.976" v="729" actId="20577"/>
        <pc:sldMkLst>
          <pc:docMk/>
          <pc:sldMk cId="1729194817" sldId="262"/>
        </pc:sldMkLst>
      </pc:sldChg>
      <pc:sldChg chg="modSp mod">
        <pc:chgData name="Brian Connolly" userId="3cc0afaf-3fd4-49d4-98eb-f7451fca2ae1" providerId="ADAL" clId="{76AF9231-6AA8-435A-B66B-57DE931F2F1A}" dt="2024-08-22T19:17:07.082" v="1226" actId="403"/>
        <pc:sldMkLst>
          <pc:docMk/>
          <pc:sldMk cId="3148828519" sldId="263"/>
        </pc:sldMkLst>
      </pc:sldChg>
      <pc:sldChg chg="modSp mod">
        <pc:chgData name="Brian Connolly" userId="3cc0afaf-3fd4-49d4-98eb-f7451fca2ae1" providerId="ADAL" clId="{76AF9231-6AA8-435A-B66B-57DE931F2F1A}" dt="2024-08-22T15:11:57.480" v="351" actId="12"/>
        <pc:sldMkLst>
          <pc:docMk/>
          <pc:sldMk cId="3758040182" sldId="265"/>
        </pc:sldMkLst>
      </pc:sldChg>
      <pc:sldChg chg="add">
        <pc:chgData name="Brian Connolly" userId="3cc0afaf-3fd4-49d4-98eb-f7451fca2ae1" providerId="ADAL" clId="{76AF9231-6AA8-435A-B66B-57DE931F2F1A}" dt="2024-08-22T18:57:57.233" v="364" actId="2890"/>
        <pc:sldMkLst>
          <pc:docMk/>
          <pc:sldMk cId="988760937" sldId="266"/>
        </pc:sldMkLst>
      </pc:sldChg>
      <pc:sldChg chg="modSp add mod">
        <pc:chgData name="Brian Connolly" userId="3cc0afaf-3fd4-49d4-98eb-f7451fca2ae1" providerId="ADAL" clId="{76AF9231-6AA8-435A-B66B-57DE931F2F1A}" dt="2024-08-22T19:08:04.228" v="669" actId="6549"/>
        <pc:sldMkLst>
          <pc:docMk/>
          <pc:sldMk cId="3464678232" sldId="267"/>
        </pc:sldMkLst>
      </pc:sldChg>
      <pc:sldChg chg="modSp add mod">
        <pc:chgData name="Brian Connolly" userId="3cc0afaf-3fd4-49d4-98eb-f7451fca2ae1" providerId="ADAL" clId="{76AF9231-6AA8-435A-B66B-57DE931F2F1A}" dt="2024-08-22T19:12:33.034" v="707" actId="20577"/>
        <pc:sldMkLst>
          <pc:docMk/>
          <pc:sldMk cId="645275909" sldId="268"/>
        </pc:sldMkLst>
      </pc:sldChg>
      <pc:sldChg chg="modSp add mod">
        <pc:chgData name="Brian Connolly" userId="3cc0afaf-3fd4-49d4-98eb-f7451fca2ae1" providerId="ADAL" clId="{76AF9231-6AA8-435A-B66B-57DE931F2F1A}" dt="2024-08-22T19:16:43.577" v="1225" actId="313"/>
        <pc:sldMkLst>
          <pc:docMk/>
          <pc:sldMk cId="3913018949" sldId="269"/>
        </pc:sldMkLst>
      </pc:sldChg>
      <pc:sldChg chg="delSp modSp add mod">
        <pc:chgData name="Brian Connolly" userId="3cc0afaf-3fd4-49d4-98eb-f7451fca2ae1" providerId="ADAL" clId="{76AF9231-6AA8-435A-B66B-57DE931F2F1A}" dt="2024-08-22T19:19:46.362" v="1257" actId="948"/>
        <pc:sldMkLst>
          <pc:docMk/>
          <pc:sldMk cId="3595483661" sldId="270"/>
        </pc:sldMkLst>
      </pc:sldChg>
      <pc:sldMasterChg chg="modSp mod">
        <pc:chgData name="Brian Connolly" userId="3cc0afaf-3fd4-49d4-98eb-f7451fca2ae1" providerId="ADAL" clId="{76AF9231-6AA8-435A-B66B-57DE931F2F1A}" dt="2024-08-22T15:13:20.411" v="355"/>
        <pc:sldMasterMkLst>
          <pc:docMk/>
          <pc:sldMasterMk cId="4131813110" sldId="2147483648"/>
        </pc:sldMasterMkLst>
      </pc:sldMasterChg>
    </pc:docChg>
  </pc:docChgLst>
  <pc:docChgLst>
    <pc:chgData name="Patricia Keays" userId="S::patricia.keays@un.org::c6196559-bdbb-4a86-a5b7-05eec1c8f113" providerId="AD" clId="Web-{1C833251-72FA-75A4-6BF0-CC653E7EA326}"/>
    <pc:docChg chg="modSld">
      <pc:chgData name="Patricia Keays" userId="S::patricia.keays@un.org::c6196559-bdbb-4a86-a5b7-05eec1c8f113" providerId="AD" clId="Web-{1C833251-72FA-75A4-6BF0-CC653E7EA326}" dt="2023-11-06T23:58:51.044" v="1" actId="20577"/>
      <pc:docMkLst>
        <pc:docMk/>
      </pc:docMkLst>
      <pc:sldChg chg="modSp">
        <pc:chgData name="Patricia Keays" userId="S::patricia.keays@un.org::c6196559-bdbb-4a86-a5b7-05eec1c8f113" providerId="AD" clId="Web-{1C833251-72FA-75A4-6BF0-CC653E7EA326}" dt="2023-11-06T23:58:51.044" v="1" actId="20577"/>
        <pc:sldMkLst>
          <pc:docMk/>
          <pc:sldMk cId="1540209616" sldId="256"/>
        </pc:sldMkLst>
      </pc:sldChg>
    </pc:docChg>
  </pc:docChgLst>
  <pc:docChgLst>
    <pc:chgData name="Brian Connolly" userId="S::connolly@un.org::3cc0afaf-3fd4-49d4-98eb-f7451fca2ae1" providerId="AD" clId="Web-{8D83533F-1D1D-D331-5F9E-A67A204E3F96}"/>
    <pc:docChg chg="modSld">
      <pc:chgData name="Brian Connolly" userId="S::connolly@un.org::3cc0afaf-3fd4-49d4-98eb-f7451fca2ae1" providerId="AD" clId="Web-{8D83533F-1D1D-D331-5F9E-A67A204E3F96}" dt="2023-10-25T18:27:28.799" v="1"/>
      <pc:docMkLst>
        <pc:docMk/>
      </pc:docMkLst>
      <pc:sldChg chg="modSp">
        <pc:chgData name="Brian Connolly" userId="S::connolly@un.org::3cc0afaf-3fd4-49d4-98eb-f7451fca2ae1" providerId="AD" clId="Web-{8D83533F-1D1D-D331-5F9E-A67A204E3F96}" dt="2023-10-25T18:27:28.799" v="1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C2E6747B-AA85-4D32-AA8C-E7346D8D1D29}"/>
    <pc:docChg chg="undo custSel addSld modSld">
      <pc:chgData name="Brian Connolly" userId="3cc0afaf-3fd4-49d4-98eb-f7451fca2ae1" providerId="ADAL" clId="{C2E6747B-AA85-4D32-AA8C-E7346D8D1D29}" dt="2023-11-07T16:45:00.253" v="895" actId="207"/>
      <pc:docMkLst>
        <pc:docMk/>
      </pc:docMkLst>
      <pc:sldChg chg="modSp mod">
        <pc:chgData name="Brian Connolly" userId="3cc0afaf-3fd4-49d4-98eb-f7451fca2ae1" providerId="ADAL" clId="{C2E6747B-AA85-4D32-AA8C-E7346D8D1D29}" dt="2023-11-07T16:44:54.301" v="893" actId="207"/>
        <pc:sldMkLst>
          <pc:docMk/>
          <pc:sldMk cId="2169450090" sldId="257"/>
        </pc:sldMkLst>
      </pc:sldChg>
      <pc:sldChg chg="modSp mod">
        <pc:chgData name="Brian Connolly" userId="3cc0afaf-3fd4-49d4-98eb-f7451fca2ae1" providerId="ADAL" clId="{C2E6747B-AA85-4D32-AA8C-E7346D8D1D29}" dt="2023-11-07T16:44:47.493" v="891" actId="207"/>
        <pc:sldMkLst>
          <pc:docMk/>
          <pc:sldMk cId="900257663" sldId="259"/>
        </pc:sldMkLst>
      </pc:sldChg>
      <pc:sldChg chg="modSp mod">
        <pc:chgData name="Brian Connolly" userId="3cc0afaf-3fd4-49d4-98eb-f7451fca2ae1" providerId="ADAL" clId="{C2E6747B-AA85-4D32-AA8C-E7346D8D1D29}" dt="2023-11-07T16:44:45.045" v="890" actId="207"/>
        <pc:sldMkLst>
          <pc:docMk/>
          <pc:sldMk cId="3146518730" sldId="260"/>
        </pc:sldMkLst>
      </pc:sldChg>
      <pc:sldChg chg="modSp mod">
        <pc:chgData name="Brian Connolly" userId="3cc0afaf-3fd4-49d4-98eb-f7451fca2ae1" providerId="ADAL" clId="{C2E6747B-AA85-4D32-AA8C-E7346D8D1D29}" dt="2023-11-07T16:44:51.229" v="892" actId="207"/>
        <pc:sldMkLst>
          <pc:docMk/>
          <pc:sldMk cId="1310923626" sldId="262"/>
        </pc:sldMkLst>
      </pc:sldChg>
      <pc:sldChg chg="modSp mod">
        <pc:chgData name="Brian Connolly" userId="3cc0afaf-3fd4-49d4-98eb-f7451fca2ae1" providerId="ADAL" clId="{C2E6747B-AA85-4D32-AA8C-E7346D8D1D29}" dt="2023-11-07T16:44:41.773" v="889" actId="207"/>
        <pc:sldMkLst>
          <pc:docMk/>
          <pc:sldMk cId="4166527189" sldId="263"/>
        </pc:sldMkLst>
      </pc:sldChg>
      <pc:sldChg chg="modSp mod">
        <pc:chgData name="Brian Connolly" userId="3cc0afaf-3fd4-49d4-98eb-f7451fca2ae1" providerId="ADAL" clId="{C2E6747B-AA85-4D32-AA8C-E7346D8D1D29}" dt="2023-11-07T16:44:37.077" v="888" actId="207"/>
        <pc:sldMkLst>
          <pc:docMk/>
          <pc:sldMk cId="2741322027" sldId="264"/>
        </pc:sldMkLst>
      </pc:sldChg>
      <pc:sldChg chg="modSp mod">
        <pc:chgData name="Brian Connolly" userId="3cc0afaf-3fd4-49d4-98eb-f7451fca2ae1" providerId="ADAL" clId="{C2E6747B-AA85-4D32-AA8C-E7346D8D1D29}" dt="2023-11-07T16:44:34.117" v="887" actId="207"/>
        <pc:sldMkLst>
          <pc:docMk/>
          <pc:sldMk cId="2734690478" sldId="265"/>
        </pc:sldMkLst>
      </pc:sldChg>
      <pc:sldChg chg="modSp mod">
        <pc:chgData name="Brian Connolly" userId="3cc0afaf-3fd4-49d4-98eb-f7451fca2ae1" providerId="ADAL" clId="{C2E6747B-AA85-4D32-AA8C-E7346D8D1D29}" dt="2023-11-07T16:44:30.078" v="886" actId="207"/>
        <pc:sldMkLst>
          <pc:docMk/>
          <pc:sldMk cId="1926076914" sldId="266"/>
        </pc:sldMkLst>
      </pc:sldChg>
      <pc:sldChg chg="modSp mod">
        <pc:chgData name="Brian Connolly" userId="3cc0afaf-3fd4-49d4-98eb-f7451fca2ae1" providerId="ADAL" clId="{C2E6747B-AA85-4D32-AA8C-E7346D8D1D29}" dt="2023-11-07T16:44:25.332" v="885" actId="207"/>
        <pc:sldMkLst>
          <pc:docMk/>
          <pc:sldMk cId="1964504601" sldId="267"/>
        </pc:sldMkLst>
      </pc:sldChg>
      <pc:sldChg chg="addSp modSp mod">
        <pc:chgData name="Brian Connolly" userId="3cc0afaf-3fd4-49d4-98eb-f7451fca2ae1" providerId="ADAL" clId="{C2E6747B-AA85-4D32-AA8C-E7346D8D1D29}" dt="2023-11-07T16:44:22.315" v="884" actId="207"/>
        <pc:sldMkLst>
          <pc:docMk/>
          <pc:sldMk cId="914472489" sldId="268"/>
        </pc:sldMkLst>
      </pc:sldChg>
      <pc:sldChg chg="modSp mod">
        <pc:chgData name="Brian Connolly" userId="3cc0afaf-3fd4-49d4-98eb-f7451fca2ae1" providerId="ADAL" clId="{C2E6747B-AA85-4D32-AA8C-E7346D8D1D29}" dt="2023-11-07T16:43:46.758" v="874" actId="207"/>
        <pc:sldMkLst>
          <pc:docMk/>
          <pc:sldMk cId="110914199" sldId="269"/>
        </pc:sldMkLst>
      </pc:sldChg>
      <pc:sldChg chg="modSp add mod">
        <pc:chgData name="Brian Connolly" userId="3cc0afaf-3fd4-49d4-98eb-f7451fca2ae1" providerId="ADAL" clId="{C2E6747B-AA85-4D32-AA8C-E7346D8D1D29}" dt="2023-11-07T16:44:57.669" v="894" actId="207"/>
        <pc:sldMkLst>
          <pc:docMk/>
          <pc:sldMk cId="1513302094" sldId="270"/>
        </pc:sldMkLst>
      </pc:sldChg>
    </pc:docChg>
  </pc:docChgLst>
  <pc:docChgLst>
    <pc:chgData name="Brian Connolly" userId="3cc0afaf-3fd4-49d4-98eb-f7451fca2ae1" providerId="ADAL" clId="{1DC52D55-14F6-4DAA-ACAA-0E989A771FF8}"/>
    <pc:docChg chg="custSel addSld modSld">
      <pc:chgData name="Brian Connolly" userId="3cc0afaf-3fd4-49d4-98eb-f7451fca2ae1" providerId="ADAL" clId="{1DC52D55-14F6-4DAA-ACAA-0E989A771FF8}" dt="2024-08-26T18:45:12.180" v="956" actId="255"/>
      <pc:docMkLst>
        <pc:docMk/>
      </pc:docMkLst>
      <pc:sldChg chg="modSp mod">
        <pc:chgData name="Brian Connolly" userId="3cc0afaf-3fd4-49d4-98eb-f7451fca2ae1" providerId="ADAL" clId="{1DC52D55-14F6-4DAA-ACAA-0E989A771FF8}" dt="2024-08-26T18:45:12.180" v="956" actId="255"/>
        <pc:sldMkLst>
          <pc:docMk/>
          <pc:sldMk cId="3913018949" sldId="269"/>
        </pc:sldMkLst>
      </pc:sldChg>
      <pc:sldChg chg="add">
        <pc:chgData name="Brian Connolly" userId="3cc0afaf-3fd4-49d4-98eb-f7451fca2ae1" providerId="ADAL" clId="{1DC52D55-14F6-4DAA-ACAA-0E989A771FF8}" dt="2024-08-26T18:34:04.068" v="0" actId="2890"/>
        <pc:sldMkLst>
          <pc:docMk/>
          <pc:sldMk cId="467930296" sldId="271"/>
        </pc:sldMkLst>
      </pc:sldChg>
      <pc:sldChg chg="modSp add mod">
        <pc:chgData name="Brian Connolly" userId="3cc0afaf-3fd4-49d4-98eb-f7451fca2ae1" providerId="ADAL" clId="{1DC52D55-14F6-4DAA-ACAA-0E989A771FF8}" dt="2024-08-26T18:44:37.807" v="955" actId="20577"/>
        <pc:sldMkLst>
          <pc:docMk/>
          <pc:sldMk cId="157814260" sldId="272"/>
        </pc:sldMkLst>
      </pc:sldChg>
    </pc:docChg>
  </pc:docChgLst>
  <pc:docChgLst>
    <pc:chgData name="Brian Connolly" userId="3cc0afaf-3fd4-49d4-98eb-f7451fca2ae1" providerId="ADAL" clId="{9E8B666A-2F62-4107-A8F7-DE808E17572E}"/>
    <pc:docChg chg="modSld">
      <pc:chgData name="Brian Connolly" userId="3cc0afaf-3fd4-49d4-98eb-f7451fca2ae1" providerId="ADAL" clId="{9E8B666A-2F62-4107-A8F7-DE808E17572E}" dt="2024-10-18T18:58:46.482" v="38" actId="1076"/>
      <pc:docMkLst>
        <pc:docMk/>
      </pc:docMkLst>
      <pc:sldChg chg="modSp mod">
        <pc:chgData name="Brian Connolly" userId="3cc0afaf-3fd4-49d4-98eb-f7451fca2ae1" providerId="ADAL" clId="{9E8B666A-2F62-4107-A8F7-DE808E17572E}" dt="2024-09-27T19:42:12.008" v="5" actId="1076"/>
        <pc:sldMkLst>
          <pc:docMk/>
          <pc:sldMk cId="1842371839" sldId="264"/>
        </pc:sldMkLst>
      </pc:sldChg>
      <pc:sldChg chg="modSp mod">
        <pc:chgData name="Brian Connolly" userId="3cc0afaf-3fd4-49d4-98eb-f7451fca2ae1" providerId="ADAL" clId="{9E8B666A-2F62-4107-A8F7-DE808E17572E}" dt="2024-09-27T19:42:54.663" v="6" actId="1076"/>
        <pc:sldMkLst>
          <pc:docMk/>
          <pc:sldMk cId="3595483661" sldId="270"/>
        </pc:sldMkLst>
      </pc:sldChg>
      <pc:sldChg chg="modSp mod">
        <pc:chgData name="Brian Connolly" userId="3cc0afaf-3fd4-49d4-98eb-f7451fca2ae1" providerId="ADAL" clId="{9E8B666A-2F62-4107-A8F7-DE808E17572E}" dt="2024-09-27T19:39:50.996" v="2" actId="6549"/>
        <pc:sldMkLst>
          <pc:docMk/>
          <pc:sldMk cId="467930296" sldId="271"/>
        </pc:sldMkLst>
      </pc:sldChg>
      <pc:sldChg chg="modSp mod">
        <pc:chgData name="Brian Connolly" userId="3cc0afaf-3fd4-49d4-98eb-f7451fca2ae1" providerId="ADAL" clId="{9E8B666A-2F62-4107-A8F7-DE808E17572E}" dt="2024-10-18T18:58:46.482" v="38" actId="1076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5243BA80-C266-B86E-8D38-AF481A6EE92A}"/>
    <pc:docChg chg="modSld">
      <pc:chgData name="Terbish Tsendsuren" userId="S::tsendsuren@un.org::01ac52e2-acaa-4e6f-bbf6-c264e303a0e6" providerId="AD" clId="Web-{5243BA80-C266-B86E-8D38-AF481A6EE92A}" dt="2024-08-26T17:51:42.865" v="285" actId="20577"/>
      <pc:docMkLst>
        <pc:docMk/>
      </pc:docMkLst>
      <pc:sldChg chg="modSp">
        <pc:chgData name="Terbish Tsendsuren" userId="S::tsendsuren@un.org::01ac52e2-acaa-4e6f-bbf6-c264e303a0e6" providerId="AD" clId="Web-{5243BA80-C266-B86E-8D38-AF481A6EE92A}" dt="2024-08-26T17:35:28.500" v="137" actId="20577"/>
        <pc:sldMkLst>
          <pc:docMk/>
          <pc:sldMk cId="607402953" sldId="258"/>
        </pc:sldMkLst>
      </pc:sldChg>
      <pc:sldChg chg="modSp">
        <pc:chgData name="Terbish Tsendsuren" userId="S::tsendsuren@un.org::01ac52e2-acaa-4e6f-bbf6-c264e303a0e6" providerId="AD" clId="Web-{5243BA80-C266-B86E-8D38-AF481A6EE92A}" dt="2024-08-26T17:42:10.906" v="262" actId="20577"/>
        <pc:sldMkLst>
          <pc:docMk/>
          <pc:sldMk cId="1432092477" sldId="260"/>
        </pc:sldMkLst>
      </pc:sldChg>
      <pc:sldChg chg="modSp">
        <pc:chgData name="Terbish Tsendsuren" userId="S::tsendsuren@un.org::01ac52e2-acaa-4e6f-bbf6-c264e303a0e6" providerId="AD" clId="Web-{5243BA80-C266-B86E-8D38-AF481A6EE92A}" dt="2024-08-26T17:43:19.221" v="266" actId="20577"/>
        <pc:sldMkLst>
          <pc:docMk/>
          <pc:sldMk cId="2803887063" sldId="261"/>
        </pc:sldMkLst>
      </pc:sldChg>
      <pc:sldChg chg="modSp">
        <pc:chgData name="Terbish Tsendsuren" userId="S::tsendsuren@un.org::01ac52e2-acaa-4e6f-bbf6-c264e303a0e6" providerId="AD" clId="Web-{5243BA80-C266-B86E-8D38-AF481A6EE92A}" dt="2024-08-26T17:45:35.070" v="271" actId="20577"/>
        <pc:sldMkLst>
          <pc:docMk/>
          <pc:sldMk cId="3148828519" sldId="263"/>
        </pc:sldMkLst>
      </pc:sldChg>
      <pc:sldChg chg="modSp">
        <pc:chgData name="Terbish Tsendsuren" userId="S::tsendsuren@un.org::01ac52e2-acaa-4e6f-bbf6-c264e303a0e6" providerId="AD" clId="Web-{5243BA80-C266-B86E-8D38-AF481A6EE92A}" dt="2024-08-26T17:29:55.065" v="0" actId="20577"/>
        <pc:sldMkLst>
          <pc:docMk/>
          <pc:sldMk cId="988760937" sldId="266"/>
        </pc:sldMkLst>
      </pc:sldChg>
      <pc:sldChg chg="modSp">
        <pc:chgData name="Terbish Tsendsuren" userId="S::tsendsuren@un.org::01ac52e2-acaa-4e6f-bbf6-c264e303a0e6" providerId="AD" clId="Web-{5243BA80-C266-B86E-8D38-AF481A6EE92A}" dt="2024-08-26T17:51:42.865" v="285" actId="20577"/>
        <pc:sldMkLst>
          <pc:docMk/>
          <pc:sldMk cId="645275909" sldId="268"/>
        </pc:sldMkLst>
      </pc:sldChg>
      <pc:sldChg chg="modSp">
        <pc:chgData name="Terbish Tsendsuren" userId="S::tsendsuren@un.org::01ac52e2-acaa-4e6f-bbf6-c264e303a0e6" providerId="AD" clId="Web-{5243BA80-C266-B86E-8D38-AF481A6EE92A}" dt="2024-08-26T17:45:24.241" v="268" actId="20577"/>
        <pc:sldMkLst>
          <pc:docMk/>
          <pc:sldMk cId="3913018949" sldId="269"/>
        </pc:sldMkLst>
      </pc:sldChg>
    </pc:docChg>
  </pc:docChgLst>
  <pc:docChgLst>
    <pc:chgData name="Brian Connolly" userId="3cc0afaf-3fd4-49d4-98eb-f7451fca2ae1" providerId="ADAL" clId="{F739A099-6154-455E-9463-470EE4FD34B8}"/>
    <pc:docChg chg="undo custSel delSld modSld modMainMaster">
      <pc:chgData name="Brian Connolly" userId="3cc0afaf-3fd4-49d4-98eb-f7451fca2ae1" providerId="ADAL" clId="{F739A099-6154-455E-9463-470EE4FD34B8}" dt="2023-10-31T16:44:15.155" v="1129" actId="14100"/>
      <pc:docMkLst>
        <pc:docMk/>
      </pc:docMkLst>
      <pc:sldChg chg="modSp mod delCm modCm">
        <pc:chgData name="Brian Connolly" userId="3cc0afaf-3fd4-49d4-98eb-f7451fca2ae1" providerId="ADAL" clId="{F739A099-6154-455E-9463-470EE4FD34B8}" dt="2023-10-31T16:20:52.084" v="273" actId="14100"/>
        <pc:sldMkLst>
          <pc:docMk/>
          <pc:sldMk cId="1540209616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rian Connolly" userId="3cc0afaf-3fd4-49d4-98eb-f7451fca2ae1" providerId="ADAL" clId="{F739A099-6154-455E-9463-470EE4FD34B8}" dt="2023-10-31T16:20:28.898" v="270"/>
              <pc2:cmMkLst xmlns:pc2="http://schemas.microsoft.com/office/powerpoint/2019/9/main/command">
                <pc:docMk/>
                <pc:sldMk cId="1540209616" sldId="256"/>
                <pc2:cmMk id="{07601908-318D-4521-B818-B54670165D7E}"/>
              </pc2:cmMkLst>
              <pc226:cmRplyChg chg="add">
                <pc226:chgData name="Brian Connolly" userId="3cc0afaf-3fd4-49d4-98eb-f7451fca2ae1" providerId="ADAL" clId="{F739A099-6154-455E-9463-470EE4FD34B8}" dt="2023-10-31T14:37:29.667" v="169"/>
                <pc2:cmRplyMkLst xmlns:pc2="http://schemas.microsoft.com/office/powerpoint/2019/9/main/command">
                  <pc:docMk/>
                  <pc:sldMk cId="1540209616" sldId="256"/>
                  <pc2:cmMk id="{07601908-318D-4521-B818-B54670165D7E}"/>
                  <pc2:cmRplyMk id="{C71F9D57-F5C1-47EB-A560-2C6013FBF310}"/>
                </pc2:cmRplyMkLst>
              </pc226:cmRplyChg>
              <pc226:cmRplyChg chg="add mod">
                <pc226:chgData name="Brian Connolly" userId="3cc0afaf-3fd4-49d4-98eb-f7451fca2ae1" providerId="ADAL" clId="{F739A099-6154-455E-9463-470EE4FD34B8}" dt="2023-10-31T14:07:03.863" v="5"/>
                <pc2:cmRplyMkLst xmlns:pc2="http://schemas.microsoft.com/office/powerpoint/2019/9/main/command">
                  <pc:docMk/>
                  <pc:sldMk cId="1540209616" sldId="256"/>
                  <pc2:cmMk id="{07601908-318D-4521-B818-B54670165D7E}"/>
                  <pc2:cmRplyMk id="{835F74B9-62CC-48C7-9DD8-0DAC199561A9}"/>
                </pc2:cmRplyMkLst>
              </pc226:cmRplyChg>
            </pc226:cmChg>
          </p:ext>
        </pc:extLst>
      </pc:sldChg>
      <pc:sldChg chg="addSp delSp modSp mod">
        <pc:chgData name="Brian Connolly" userId="3cc0afaf-3fd4-49d4-98eb-f7451fca2ae1" providerId="ADAL" clId="{F739A099-6154-455E-9463-470EE4FD34B8}" dt="2023-10-31T14:37:38.379" v="171" actId="1076"/>
        <pc:sldMkLst>
          <pc:docMk/>
          <pc:sldMk cId="2169450090" sldId="257"/>
        </pc:sldMkLst>
      </pc:sldChg>
      <pc:sldChg chg="addSp delSp modSp del mod modCm">
        <pc:chgData name="Brian Connolly" userId="3cc0afaf-3fd4-49d4-98eb-f7451fca2ae1" providerId="ADAL" clId="{F739A099-6154-455E-9463-470EE4FD34B8}" dt="2023-10-31T16:30:30.766" v="580" actId="2696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Brian Connolly" userId="3cc0afaf-3fd4-49d4-98eb-f7451fca2ae1" providerId="ADAL" clId="{F739A099-6154-455E-9463-470EE4FD34B8}" dt="2023-10-31T14:08:02.930" v="8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  <pc226:cmRplyChg chg="add">
                <pc226:chgData name="Brian Connolly" userId="3cc0afaf-3fd4-49d4-98eb-f7451fca2ae1" providerId="ADAL" clId="{F739A099-6154-455E-9463-470EE4FD34B8}" dt="2023-10-31T14:08:02.930" v="8"/>
                <pc2:cmRplyMkLst xmlns:pc2="http://schemas.microsoft.com/office/powerpoint/2019/9/main/command">
                  <pc:docMk/>
                  <pc:sldMk cId="1021357715" sldId="258"/>
                  <pc2:cmMk id="{A26EEC34-D3B0-430D-8EE1-760679BCA41A}"/>
                  <pc2:cmRplyMk id="{595A6D97-FE8E-4340-9A92-3600C2A1C900}"/>
                </pc2:cmRplyMkLst>
              </pc226:cmRplyChg>
            </pc226:cmChg>
          </p:ext>
        </pc:extLst>
      </pc:sldChg>
      <pc:sldChg chg="addSp delSp modSp mod">
        <pc:chgData name="Brian Connolly" userId="3cc0afaf-3fd4-49d4-98eb-f7451fca2ae1" providerId="ADAL" clId="{F739A099-6154-455E-9463-470EE4FD34B8}" dt="2023-10-31T16:38:36.860" v="644" actId="14100"/>
        <pc:sldMkLst>
          <pc:docMk/>
          <pc:sldMk cId="900257663" sldId="259"/>
        </pc:sldMkLst>
      </pc:sldChg>
      <pc:sldChg chg="addSp delSp modSp mod">
        <pc:chgData name="Brian Connolly" userId="3cc0afaf-3fd4-49d4-98eb-f7451fca2ae1" providerId="ADAL" clId="{F739A099-6154-455E-9463-470EE4FD34B8}" dt="2023-10-31T16:43:13.512" v="925" actId="6549"/>
        <pc:sldMkLst>
          <pc:docMk/>
          <pc:sldMk cId="3146518730" sldId="260"/>
        </pc:sldMkLst>
      </pc:sldChg>
      <pc:sldChg chg="addSp delSp modSp mod">
        <pc:chgData name="Brian Connolly" userId="3cc0afaf-3fd4-49d4-98eb-f7451fca2ae1" providerId="ADAL" clId="{F739A099-6154-455E-9463-470EE4FD34B8}" dt="2023-10-31T16:44:15.155" v="1129" actId="14100"/>
        <pc:sldMkLst>
          <pc:docMk/>
          <pc:sldMk cId="2476858360" sldId="261"/>
        </pc:sldMkLst>
      </pc:sldChg>
      <pc:sldChg chg="addSp delSp modSp mod delAnim modAnim">
        <pc:chgData name="Brian Connolly" userId="3cc0afaf-3fd4-49d4-98eb-f7451fca2ae1" providerId="ADAL" clId="{F739A099-6154-455E-9463-470EE4FD34B8}" dt="2023-10-31T16:31:31.313" v="586" actId="207"/>
        <pc:sldMkLst>
          <pc:docMk/>
          <pc:sldMk cId="1310923626" sldId="262"/>
        </pc:sldMkLst>
      </pc:sldChg>
      <pc:sldMasterChg chg="modSp mod modSldLayout">
        <pc:chgData name="Brian Connolly" userId="3cc0afaf-3fd4-49d4-98eb-f7451fca2ae1" providerId="ADAL" clId="{F739A099-6154-455E-9463-470EE4FD34B8}" dt="2023-10-31T16:34:16.263" v="614" actId="1038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739A099-6154-455E-9463-470EE4FD34B8}" dt="2023-10-31T16:34:16.263" v="614" actId="103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Terbish Tsendsuren" userId="S::tsendsuren@un.org::01ac52e2-acaa-4e6f-bbf6-c264e303a0e6" providerId="AD" clId="Web-{6C65001A-DAA5-7258-ECF5-2FD4B65C3126}"/>
    <pc:docChg chg="modSld">
      <pc:chgData name="Terbish Tsendsuren" userId="S::tsendsuren@un.org::01ac52e2-acaa-4e6f-bbf6-c264e303a0e6" providerId="AD" clId="Web-{6C65001A-DAA5-7258-ECF5-2FD4B65C3126}" dt="2024-10-17T22:49:31.547" v="12" actId="1076"/>
      <pc:docMkLst>
        <pc:docMk/>
      </pc:docMkLst>
      <pc:sldChg chg="addSp delSp modSp">
        <pc:chgData name="Terbish Tsendsuren" userId="S::tsendsuren@un.org::01ac52e2-acaa-4e6f-bbf6-c264e303a0e6" providerId="AD" clId="Web-{6C65001A-DAA5-7258-ECF5-2FD4B65C3126}" dt="2024-10-17T22:49:31.547" v="12" actId="1076"/>
        <pc:sldMkLst>
          <pc:docMk/>
          <pc:sldMk cId="172835963" sldId="395"/>
        </pc:sldMkLst>
      </pc:sldChg>
    </pc:docChg>
  </pc:docChgLst>
  <pc:docChgLst>
    <pc:chgData name="gemma@ruffino.co.uk" userId="S::urn:spo:guest#gemma@ruffino.co.uk::" providerId="AD" clId="Web-{C079071C-A8FD-C195-18A7-8828A0A57278}"/>
    <pc:docChg chg="modSld">
      <pc:chgData name="gemma@ruffino.co.uk" userId="S::urn:spo:guest#gemma@ruffino.co.uk::" providerId="AD" clId="Web-{C079071C-A8FD-C195-18A7-8828A0A57278}" dt="2024-12-16T14:20:01.837" v="73" actId="20577"/>
      <pc:docMkLst>
        <pc:docMk/>
      </pc:docMkLst>
      <pc:sldChg chg="modSp">
        <pc:chgData name="gemma@ruffino.co.uk" userId="S::urn:spo:guest#gemma@ruffino.co.uk::" providerId="AD" clId="Web-{C079071C-A8FD-C195-18A7-8828A0A57278}" dt="2024-12-16T12:24:36.167" v="1"/>
        <pc:sldMkLst>
          <pc:docMk/>
          <pc:sldMk cId="1540209616" sldId="256"/>
        </pc:sldMkLst>
      </pc:sldChg>
      <pc:sldChg chg="modSp">
        <pc:chgData name="gemma@ruffino.co.uk" userId="S::urn:spo:guest#gemma@ruffino.co.uk::" providerId="AD" clId="Web-{C079071C-A8FD-C195-18A7-8828A0A57278}" dt="2024-12-16T14:16:38.771" v="30" actId="20577"/>
        <pc:sldMkLst>
          <pc:docMk/>
          <pc:sldMk cId="1977497140" sldId="257"/>
        </pc:sldMkLst>
      </pc:sldChg>
      <pc:sldChg chg="modSp">
        <pc:chgData name="gemma@ruffino.co.uk" userId="S::urn:spo:guest#gemma@ruffino.co.uk::" providerId="AD" clId="Web-{C079071C-A8FD-C195-18A7-8828A0A57278}" dt="2024-12-16T14:17:08.553" v="33" actId="20577"/>
        <pc:sldMkLst>
          <pc:docMk/>
          <pc:sldMk cId="607402953" sldId="258"/>
        </pc:sldMkLst>
      </pc:sldChg>
      <pc:sldChg chg="modSp">
        <pc:chgData name="gemma@ruffino.co.uk" userId="S::urn:spo:guest#gemma@ruffino.co.uk::" providerId="AD" clId="Web-{C079071C-A8FD-C195-18A7-8828A0A57278}" dt="2024-12-16T14:17:49.944" v="38" actId="20577"/>
        <pc:sldMkLst>
          <pc:docMk/>
          <pc:sldMk cId="2803887063" sldId="261"/>
        </pc:sldMkLst>
      </pc:sldChg>
      <pc:sldChg chg="modSp">
        <pc:chgData name="gemma@ruffino.co.uk" userId="S::urn:spo:guest#gemma@ruffino.co.uk::" providerId="AD" clId="Web-{C079071C-A8FD-C195-18A7-8828A0A57278}" dt="2024-12-16T14:18:22.664" v="52" actId="20577"/>
        <pc:sldMkLst>
          <pc:docMk/>
          <pc:sldMk cId="1729194817" sldId="262"/>
        </pc:sldMkLst>
      </pc:sldChg>
      <pc:sldChg chg="modSp">
        <pc:chgData name="gemma@ruffino.co.uk" userId="S::urn:spo:guest#gemma@ruffino.co.uk::" providerId="AD" clId="Web-{C079071C-A8FD-C195-18A7-8828A0A57278}" dt="2024-12-16T14:17:34.928" v="35" actId="20577"/>
        <pc:sldMkLst>
          <pc:docMk/>
          <pc:sldMk cId="3464678232" sldId="267"/>
        </pc:sldMkLst>
      </pc:sldChg>
      <pc:sldChg chg="modSp">
        <pc:chgData name="gemma@ruffino.co.uk" userId="S::urn:spo:guest#gemma@ruffino.co.uk::" providerId="AD" clId="Web-{C079071C-A8FD-C195-18A7-8828A0A57278}" dt="2024-12-16T14:18:05.976" v="44" actId="14100"/>
        <pc:sldMkLst>
          <pc:docMk/>
          <pc:sldMk cId="645275909" sldId="268"/>
        </pc:sldMkLst>
      </pc:sldChg>
      <pc:sldChg chg="modSp">
        <pc:chgData name="gemma@ruffino.co.uk" userId="S::urn:spo:guest#gemma@ruffino.co.uk::" providerId="AD" clId="Web-{C079071C-A8FD-C195-18A7-8828A0A57278}" dt="2024-12-16T14:18:44.242" v="57" actId="20577"/>
        <pc:sldMkLst>
          <pc:docMk/>
          <pc:sldMk cId="3913018949" sldId="269"/>
        </pc:sldMkLst>
      </pc:sldChg>
      <pc:sldChg chg="modSp">
        <pc:chgData name="gemma@ruffino.co.uk" userId="S::urn:spo:guest#gemma@ruffino.co.uk::" providerId="AD" clId="Web-{C079071C-A8FD-C195-18A7-8828A0A57278}" dt="2024-12-16T14:20:01.837" v="73" actId="20577"/>
        <pc:sldMkLst>
          <pc:docMk/>
          <pc:sldMk cId="3595483661" sldId="270"/>
        </pc:sldMkLst>
      </pc:sldChg>
      <pc:sldChg chg="modSp">
        <pc:chgData name="gemma@ruffino.co.uk" userId="S::urn:spo:guest#gemma@ruffino.co.uk::" providerId="AD" clId="Web-{C079071C-A8FD-C195-18A7-8828A0A57278}" dt="2024-12-16T14:19:41.978" v="72" actId="20577"/>
        <pc:sldMkLst>
          <pc:docMk/>
          <pc:sldMk cId="157814260" sldId="272"/>
        </pc:sldMkLst>
      </pc:sldChg>
      <pc:sldChg chg="modSp">
        <pc:chgData name="gemma@ruffino.co.uk" userId="S::urn:spo:guest#gemma@ruffino.co.uk::" providerId="AD" clId="Web-{C079071C-A8FD-C195-18A7-8828A0A57278}" dt="2024-12-16T14:16:29.287" v="22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29B58F72-5A58-0980-3BF2-1D00859C0E56}"/>
    <pc:docChg chg="modSld">
      <pc:chgData name="Terbish Tsendsuren" userId="S::tsendsuren@un.org::01ac52e2-acaa-4e6f-bbf6-c264e303a0e6" providerId="AD" clId="Web-{29B58F72-5A58-0980-3BF2-1D00859C0E56}" dt="2024-10-17T22:00:23.158" v="82"/>
      <pc:docMkLst>
        <pc:docMk/>
      </pc:docMkLst>
      <pc:sldChg chg="addSp delSp modSp">
        <pc:chgData name="Terbish Tsendsuren" userId="S::tsendsuren@un.org::01ac52e2-acaa-4e6f-bbf6-c264e303a0e6" providerId="AD" clId="Web-{29B58F72-5A58-0980-3BF2-1D00859C0E56}" dt="2024-10-17T22:00:23.158" v="82"/>
        <pc:sldMkLst>
          <pc:docMk/>
          <pc:sldMk cId="172835963" sldId="395"/>
        </pc:sldMkLst>
      </pc:sldChg>
    </pc:docChg>
  </pc:docChgLst>
  <pc:docChgLst>
    <pc:chgData name="Terbish Tsendsuren" userId="S::tsendsuren@un.org::01ac52e2-acaa-4e6f-bbf6-c264e303a0e6" providerId="AD" clId="Web-{65D1EDE0-5189-EC49-8C01-EDF31B4121B9}"/>
    <pc:docChg chg="modSld">
      <pc:chgData name="Terbish Tsendsuren" userId="S::tsendsuren@un.org::01ac52e2-acaa-4e6f-bbf6-c264e303a0e6" providerId="AD" clId="Web-{65D1EDE0-5189-EC49-8C01-EDF31B4121B9}" dt="2024-09-27T16:34:02.467" v="40" actId="20577"/>
      <pc:docMkLst>
        <pc:docMk/>
      </pc:docMkLst>
      <pc:sldChg chg="modSp">
        <pc:chgData name="Terbish Tsendsuren" userId="S::tsendsuren@un.org::01ac52e2-acaa-4e6f-bbf6-c264e303a0e6" providerId="AD" clId="Web-{65D1EDE0-5189-EC49-8C01-EDF31B4121B9}" dt="2024-09-27T16:33:43.716" v="37" actId="20577"/>
        <pc:sldMkLst>
          <pc:docMk/>
          <pc:sldMk cId="1842371839" sldId="264"/>
        </pc:sldMkLst>
      </pc:sldChg>
      <pc:sldChg chg="modSp">
        <pc:chgData name="Terbish Tsendsuren" userId="S::tsendsuren@un.org::01ac52e2-acaa-4e6f-bbf6-c264e303a0e6" providerId="AD" clId="Web-{65D1EDE0-5189-EC49-8C01-EDF31B4121B9}" dt="2024-09-27T16:27:40.955" v="3"/>
        <pc:sldMkLst>
          <pc:docMk/>
          <pc:sldMk cId="3758040182" sldId="265"/>
        </pc:sldMkLst>
      </pc:sldChg>
      <pc:sldChg chg="modSp">
        <pc:chgData name="Terbish Tsendsuren" userId="S::tsendsuren@un.org::01ac52e2-acaa-4e6f-bbf6-c264e303a0e6" providerId="AD" clId="Web-{65D1EDE0-5189-EC49-8C01-EDF31B4121B9}" dt="2024-09-27T16:34:02.467" v="40" actId="20577"/>
        <pc:sldMkLst>
          <pc:docMk/>
          <pc:sldMk cId="3595483661" sldId="270"/>
        </pc:sldMkLst>
      </pc:sldChg>
      <pc:sldChg chg="modSp">
        <pc:chgData name="Terbish Tsendsuren" userId="S::tsendsuren@un.org::01ac52e2-acaa-4e6f-bbf6-c264e303a0e6" providerId="AD" clId="Web-{65D1EDE0-5189-EC49-8C01-EDF31B4121B9}" dt="2024-09-27T16:31:39.853" v="14" actId="20577"/>
        <pc:sldMkLst>
          <pc:docMk/>
          <pc:sldMk cId="467930296" sldId="271"/>
        </pc:sldMkLst>
      </pc:sldChg>
    </pc:docChg>
  </pc:docChgLst>
  <pc:docChgLst>
    <pc:chgData name="Brian Connolly" userId="S::connolly@un.org::3cc0afaf-3fd4-49d4-98eb-f7451fca2ae1" providerId="AD" clId="Web-{9B10C269-CF21-5F30-B396-DDEB887575B6}"/>
    <pc:docChg chg="modSld">
      <pc:chgData name="Brian Connolly" userId="S::connolly@un.org::3cc0afaf-3fd4-49d4-98eb-f7451fca2ae1" providerId="AD" clId="Web-{9B10C269-CF21-5F30-B396-DDEB887575B6}" dt="2023-10-25T18:30:17.668" v="5" actId="1076"/>
      <pc:docMkLst>
        <pc:docMk/>
      </pc:docMkLst>
      <pc:sldChg chg="modSp">
        <pc:chgData name="Brian Connolly" userId="S::connolly@un.org::3cc0afaf-3fd4-49d4-98eb-f7451fca2ae1" providerId="AD" clId="Web-{9B10C269-CF21-5F30-B396-DDEB887575B6}" dt="2023-10-25T18:30:17.668" v="5" actId="1076"/>
        <pc:sldMkLst>
          <pc:docMk/>
          <pc:sldMk cId="1540209616" sldId="256"/>
        </pc:sldMkLst>
      </pc:sldChg>
    </pc:docChg>
  </pc:docChgLst>
  <pc:docChgLst>
    <pc:chgData name="Brian Connolly" userId="3cc0afaf-3fd4-49d4-98eb-f7451fca2ae1" providerId="ADAL" clId="{9F73A4FE-BFD8-4FC3-BC70-FC656AA397D1}"/>
    <pc:docChg chg="modSld modMainMaster">
      <pc:chgData name="Brian Connolly" userId="3cc0afaf-3fd4-49d4-98eb-f7451fca2ae1" providerId="ADAL" clId="{9F73A4FE-BFD8-4FC3-BC70-FC656AA397D1}" dt="2025-07-03T22:35:27.914" v="23" actId="1076"/>
      <pc:docMkLst>
        <pc:docMk/>
      </pc:docMkLst>
      <pc:sldChg chg="modSp mod">
        <pc:chgData name="Brian Connolly" userId="3cc0afaf-3fd4-49d4-98eb-f7451fca2ae1" providerId="ADAL" clId="{9F73A4FE-BFD8-4FC3-BC70-FC656AA397D1}" dt="2025-07-03T22:35:27.914" v="23" actId="1076"/>
        <pc:sldMkLst>
          <pc:docMk/>
          <pc:sldMk cId="1977497140" sldId="257"/>
        </pc:sldMkLst>
        <pc:picChg chg="mod">
          <ac:chgData name="Brian Connolly" userId="3cc0afaf-3fd4-49d4-98eb-f7451fca2ae1" providerId="ADAL" clId="{9F73A4FE-BFD8-4FC3-BC70-FC656AA397D1}" dt="2025-07-03T22:35:27.914" v="23" actId="1076"/>
          <ac:picMkLst>
            <pc:docMk/>
            <pc:sldMk cId="1977497140" sldId="257"/>
            <ac:picMk id="6" creationId="{6AE5F5FD-DC61-332A-D775-6FB9C1946DF8}"/>
          </ac:picMkLst>
        </pc:picChg>
      </pc:sldChg>
      <pc:sldChg chg="modSp mod">
        <pc:chgData name="Brian Connolly" userId="3cc0afaf-3fd4-49d4-98eb-f7451fca2ae1" providerId="ADAL" clId="{9F73A4FE-BFD8-4FC3-BC70-FC656AA397D1}" dt="2025-07-03T22:33:13.274" v="6" actId="1076"/>
        <pc:sldMkLst>
          <pc:docMk/>
          <pc:sldMk cId="3758040182" sldId="265"/>
        </pc:sldMkLst>
        <pc:graphicFrameChg chg="mod modGraphic">
          <ac:chgData name="Brian Connolly" userId="3cc0afaf-3fd4-49d4-98eb-f7451fca2ae1" providerId="ADAL" clId="{9F73A4FE-BFD8-4FC3-BC70-FC656AA397D1}" dt="2025-07-03T22:33:13.274" v="6" actId="1076"/>
          <ac:graphicFrameMkLst>
            <pc:docMk/>
            <pc:sldMk cId="3758040182" sldId="265"/>
            <ac:graphicFrameMk id="2" creationId="{7496747C-8A4A-F155-52BD-B56681433E71}"/>
          </ac:graphicFrameMkLst>
        </pc:graphicFrameChg>
      </pc:sldChg>
      <pc:sldMasterChg chg="modSp mod">
        <pc:chgData name="Brian Connolly" userId="3cc0afaf-3fd4-49d4-98eb-f7451fca2ae1" providerId="ADAL" clId="{9F73A4FE-BFD8-4FC3-BC70-FC656AA397D1}" dt="2025-07-03T22:33:02.619" v="4" actId="6549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9F73A4FE-BFD8-4FC3-BC70-FC656AA397D1}" dt="2025-07-03T22:33:02.619" v="4" actId="6549"/>
          <ac:spMkLst>
            <pc:docMk/>
            <pc:sldMasterMk cId="4131813110" sldId="2147483648"/>
            <ac:spMk id="3" creationId="{87167ADA-5AF8-1958-0775-0CD1BA6D70B7}"/>
          </ac:spMkLst>
        </pc:spChg>
        <pc:spChg chg="mod">
          <ac:chgData name="Brian Connolly" userId="3cc0afaf-3fd4-49d4-98eb-f7451fca2ae1" providerId="ADAL" clId="{9F73A4FE-BFD8-4FC3-BC70-FC656AA397D1}" dt="2025-07-03T22:32:58.471" v="1" actId="404"/>
          <ac:spMkLst>
            <pc:docMk/>
            <pc:sldMasterMk cId="4131813110" sldId="2147483648"/>
            <ac:spMk id="4" creationId="{CAAC639B-F4F5-93B4-FF31-E4DE9F4E97D2}"/>
          </ac:spMkLst>
        </pc:spChg>
      </pc:sldMasterChg>
    </pc:docChg>
  </pc:docChgLst>
  <pc:docChgLst>
    <pc:chgData name="Patricia Keays" userId="S::patricia.keays@un.org::c6196559-bdbb-4a86-a5b7-05eec1c8f113" providerId="AD" clId="Web-{504EA76A-DFAB-2930-0BC7-CFBF25B79763}"/>
    <pc:docChg chg="mod modSld">
      <pc:chgData name="Patricia Keays" userId="S::patricia.keays@un.org::c6196559-bdbb-4a86-a5b7-05eec1c8f113" providerId="AD" clId="Web-{504EA76A-DFAB-2930-0BC7-CFBF25B79763}" dt="2023-10-30T17:34:11.304" v="26"/>
      <pc:docMkLst>
        <pc:docMk/>
      </pc:docMkLst>
      <pc:sldChg chg="addSp delSp modSp">
        <pc:chgData name="Patricia Keays" userId="S::patricia.keays@un.org::c6196559-bdbb-4a86-a5b7-05eec1c8f113" providerId="AD" clId="Web-{504EA76A-DFAB-2930-0BC7-CFBF25B79763}" dt="2023-10-30T17:28:54.330" v="13"/>
        <pc:sldMkLst>
          <pc:docMk/>
          <pc:sldMk cId="2169450090" sldId="257"/>
        </pc:sldMkLst>
      </pc:sldChg>
      <pc:sldChg chg="addSp delSp addCm">
        <pc:chgData name="Patricia Keays" userId="S::patricia.keays@un.org::c6196559-bdbb-4a86-a5b7-05eec1c8f113" providerId="AD" clId="Web-{504EA76A-DFAB-2930-0BC7-CFBF25B79763}" dt="2023-10-30T17:33:43.568" v="20"/>
        <pc:sldMkLst>
          <pc:docMk/>
          <pc:sldMk cId="1021357715" sldId="25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Patricia Keays" userId="S::patricia.keays@un.org::c6196559-bdbb-4a86-a5b7-05eec1c8f113" providerId="AD" clId="Web-{504EA76A-DFAB-2930-0BC7-CFBF25B79763}" dt="2023-10-30T17:33:43.568" v="20"/>
              <pc2:cmMkLst xmlns:pc2="http://schemas.microsoft.com/office/powerpoint/2019/9/main/command">
                <pc:docMk/>
                <pc:sldMk cId="1021357715" sldId="258"/>
                <pc2:cmMk id="{A26EEC34-D3B0-430D-8EE1-760679BCA41A}"/>
              </pc2:cmMkLst>
            </pc226:cmChg>
          </p:ext>
        </pc:extLst>
      </pc:sldChg>
      <pc:sldChg chg="addSp delSp">
        <pc:chgData name="Patricia Keays" userId="S::patricia.keays@un.org::c6196559-bdbb-4a86-a5b7-05eec1c8f113" providerId="AD" clId="Web-{504EA76A-DFAB-2930-0BC7-CFBF25B79763}" dt="2023-10-30T17:33:55.069" v="22"/>
        <pc:sldMkLst>
          <pc:docMk/>
          <pc:sldMk cId="900257663" sldId="259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03.085" v="24"/>
        <pc:sldMkLst>
          <pc:docMk/>
          <pc:sldMk cId="3146518730" sldId="260"/>
        </pc:sldMkLst>
      </pc:sldChg>
      <pc:sldChg chg="addSp delSp">
        <pc:chgData name="Patricia Keays" userId="S::patricia.keays@un.org::c6196559-bdbb-4a86-a5b7-05eec1c8f113" providerId="AD" clId="Web-{504EA76A-DFAB-2930-0BC7-CFBF25B79763}" dt="2023-10-30T17:34:11.304" v="26"/>
        <pc:sldMkLst>
          <pc:docMk/>
          <pc:sldMk cId="2476858360" sldId="261"/>
        </pc:sldMkLst>
      </pc:sldChg>
    </pc:docChg>
  </pc:docChgLst>
  <pc:docChgLst>
    <pc:chgData name="Brian Connolly" userId="3cc0afaf-3fd4-49d4-98eb-f7451fca2ae1" providerId="ADAL" clId="{432ED638-D7BD-4B5E-8224-31DF97F82331}"/>
    <pc:docChg chg="undo custSel modSld modMainMaster">
      <pc:chgData name="Brian Connolly" userId="3cc0afaf-3fd4-49d4-98eb-f7451fca2ae1" providerId="ADAL" clId="{432ED638-D7BD-4B5E-8224-31DF97F82331}" dt="2023-10-26T16:07:25.206" v="169" actId="113"/>
      <pc:docMkLst>
        <pc:docMk/>
      </pc:docMkLst>
      <pc:sldMasterChg chg="modSp mod">
        <pc:chgData name="Brian Connolly" userId="3cc0afaf-3fd4-49d4-98eb-f7451fca2ae1" providerId="ADAL" clId="{432ED638-D7BD-4B5E-8224-31DF97F82331}" dt="2023-10-26T16:01:22.152" v="36" actId="1038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E96E3AF-1019-4996-8F3B-1137D93606DB}"/>
    <pc:docChg chg="undo custSel addSld modSld sldOrd modMainMaster modHandout">
      <pc:chgData name="Brian Connolly" userId="3cc0afaf-3fd4-49d4-98eb-f7451fca2ae1" providerId="ADAL" clId="{8E96E3AF-1019-4996-8F3B-1137D93606DB}" dt="2023-10-26T19:53:54.783" v="1505" actId="2890"/>
      <pc:docMkLst>
        <pc:docMk/>
      </pc:docMkLst>
      <pc:sldChg chg="addSp delSp modSp add mod">
        <pc:chgData name="Brian Connolly" userId="3cc0afaf-3fd4-49d4-98eb-f7451fca2ae1" providerId="ADAL" clId="{8E96E3AF-1019-4996-8F3B-1137D93606DB}" dt="2023-10-26T19:32:06.124" v="1488" actId="1076"/>
        <pc:sldMkLst>
          <pc:docMk/>
          <pc:sldMk cId="2169450090" sldId="257"/>
        </pc:sldMkLst>
      </pc:sldChg>
      <pc:sldChg chg="addSp delSp modSp add mod modAnim">
        <pc:chgData name="Brian Connolly" userId="3cc0afaf-3fd4-49d4-98eb-f7451fca2ae1" providerId="ADAL" clId="{8E96E3AF-1019-4996-8F3B-1137D93606DB}" dt="2023-10-26T19:28:13.576" v="1482" actId="6549"/>
        <pc:sldMkLst>
          <pc:docMk/>
          <pc:sldMk cId="1021357715" sldId="258"/>
        </pc:sldMkLst>
      </pc:sldChg>
      <pc:sldChg chg="addSp delSp modSp add mod ord delAnim">
        <pc:chgData name="Brian Connolly" userId="3cc0afaf-3fd4-49d4-98eb-f7451fca2ae1" providerId="ADAL" clId="{8E96E3AF-1019-4996-8F3B-1137D93606DB}" dt="2023-10-26T19:47:46.563" v="1498"/>
        <pc:sldMkLst>
          <pc:docMk/>
          <pc:sldMk cId="900257663" sldId="259"/>
        </pc:sldMkLst>
      </pc:sldChg>
      <pc:sldChg chg="addSp modSp add mod ord">
        <pc:chgData name="Brian Connolly" userId="3cc0afaf-3fd4-49d4-98eb-f7451fca2ae1" providerId="ADAL" clId="{8E96E3AF-1019-4996-8F3B-1137D93606DB}" dt="2023-10-26T19:51:10.314" v="1502"/>
        <pc:sldMkLst>
          <pc:docMk/>
          <pc:sldMk cId="3146518730" sldId="260"/>
        </pc:sldMkLst>
      </pc:sldChg>
      <pc:sldChg chg="addSp delSp modSp add mod ord">
        <pc:chgData name="Brian Connolly" userId="3cc0afaf-3fd4-49d4-98eb-f7451fca2ae1" providerId="ADAL" clId="{8E96E3AF-1019-4996-8F3B-1137D93606DB}" dt="2023-10-26T19:53:04.962" v="1504"/>
        <pc:sldMkLst>
          <pc:docMk/>
          <pc:sldMk cId="2476858360" sldId="261"/>
        </pc:sldMkLst>
      </pc:sldChg>
      <pc:sldChg chg="add">
        <pc:chgData name="Brian Connolly" userId="3cc0afaf-3fd4-49d4-98eb-f7451fca2ae1" providerId="ADAL" clId="{8E96E3AF-1019-4996-8F3B-1137D93606DB}" dt="2023-10-26T19:53:54.783" v="1505" actId="2890"/>
        <pc:sldMkLst>
          <pc:docMk/>
          <pc:sldMk cId="1310923626" sldId="262"/>
        </pc:sldMkLst>
      </pc:sldChg>
      <pc:sldMasterChg chg="delSp mod addSldLayout delSldLayout modSldLayout">
        <pc:chgData name="Brian Connolly" userId="3cc0afaf-3fd4-49d4-98eb-f7451fca2ae1" providerId="ADAL" clId="{8E96E3AF-1019-4996-8F3B-1137D93606DB}" dt="2023-10-26T18:23:29.836" v="207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E96E3AF-1019-4996-8F3B-1137D93606DB}" dt="2023-10-26T18:23:29.836" v="207" actId="478"/>
          <pc:sldLayoutMkLst>
            <pc:docMk/>
            <pc:sldMasterMk cId="4131813110" sldId="2147483648"/>
            <pc:sldLayoutMk cId="836563147" sldId="2147483649"/>
          </pc:sldLayoutMkLst>
        </pc:sldLayoutChg>
        <pc:sldLayoutChg chg="new del mod">
          <pc:chgData name="Brian Connolly" userId="3cc0afaf-3fd4-49d4-98eb-f7451fca2ae1" providerId="ADAL" clId="{8E96E3AF-1019-4996-8F3B-1137D93606DB}" dt="2023-10-26T18:22:50.756" v="197" actId="2696"/>
          <pc:sldLayoutMkLst>
            <pc:docMk/>
            <pc:sldMasterMk cId="4131813110" sldId="2147483648"/>
            <pc:sldLayoutMk cId="1824872057" sldId="2147483650"/>
          </pc:sldLayoutMkLst>
        </pc:sldLayoutChg>
      </pc:sldMasterChg>
    </pc:docChg>
  </pc:docChgLst>
  <pc:docChgLst>
    <pc:chgData name="Brian Connolly" userId="3cc0afaf-3fd4-49d4-98eb-f7451fca2ae1" providerId="ADAL" clId="{CCD3B24B-A8E8-4937-A74D-1DD4A72D31E9}"/>
    <pc:docChg chg="modSld">
      <pc:chgData name="Brian Connolly" userId="3cc0afaf-3fd4-49d4-98eb-f7451fca2ae1" providerId="ADAL" clId="{CCD3B24B-A8E8-4937-A74D-1DD4A72D31E9}" dt="2023-10-25T18:40:49.517" v="6" actId="1076"/>
      <pc:docMkLst>
        <pc:docMk/>
      </pc:docMkLst>
      <pc:sldChg chg="modSp mod">
        <pc:chgData name="Brian Connolly" userId="3cc0afaf-3fd4-49d4-98eb-f7451fca2ae1" providerId="ADAL" clId="{CCD3B24B-A8E8-4937-A74D-1DD4A72D31E9}" dt="2023-10-25T18:40:49.517" v="6" actId="1076"/>
        <pc:sldMkLst>
          <pc:docMk/>
          <pc:sldMk cId="1540209616" sldId="256"/>
        </pc:sldMkLst>
      </pc:sldChg>
    </pc:docChg>
  </pc:docChgLst>
  <pc:docChgLst>
    <pc:chgData clId="Web-{E91E589B-E461-95FD-42DE-F7C19CEBD257}"/>
    <pc:docChg chg="modSld">
      <pc:chgData name="" userId="" providerId="" clId="Web-{E91E589B-E461-95FD-42DE-F7C19CEBD257}" dt="2023-10-26T14:53:14.177" v="0" actId="20577"/>
      <pc:docMkLst>
        <pc:docMk/>
      </pc:docMkLst>
    </pc:docChg>
  </pc:docChgLst>
  <pc:docChgLst>
    <pc:chgData name="Brian Connolly" userId="3cc0afaf-3fd4-49d4-98eb-f7451fca2ae1" providerId="ADAL" clId="{FDC1DE40-1257-4DCE-9961-6505794514D2}"/>
    <pc:docChg chg="custSel delSld modSld modMainMaster">
      <pc:chgData name="Brian Connolly" userId="3cc0afaf-3fd4-49d4-98eb-f7451fca2ae1" providerId="ADAL" clId="{FDC1DE40-1257-4DCE-9961-6505794514D2}" dt="2024-03-05T17:31:54.397" v="833" actId="47"/>
      <pc:docMkLst>
        <pc:docMk/>
      </pc:docMkLst>
      <pc:sldChg chg="del">
        <pc:chgData name="Brian Connolly" userId="3cc0afaf-3fd4-49d4-98eb-f7451fca2ae1" providerId="ADAL" clId="{FDC1DE40-1257-4DCE-9961-6505794514D2}" dt="2024-03-05T17:31:51.894" v="823" actId="47"/>
        <pc:sldMkLst>
          <pc:docMk/>
          <pc:sldMk cId="2169450090" sldId="257"/>
        </pc:sldMkLst>
      </pc:sldChg>
      <pc:sldChg chg="del">
        <pc:chgData name="Brian Connolly" userId="3cc0afaf-3fd4-49d4-98eb-f7451fca2ae1" providerId="ADAL" clId="{FDC1DE40-1257-4DCE-9961-6505794514D2}" dt="2024-03-05T17:31:52.384" v="825" actId="47"/>
        <pc:sldMkLst>
          <pc:docMk/>
          <pc:sldMk cId="900257663" sldId="259"/>
        </pc:sldMkLst>
      </pc:sldChg>
      <pc:sldChg chg="del">
        <pc:chgData name="Brian Connolly" userId="3cc0afaf-3fd4-49d4-98eb-f7451fca2ae1" providerId="ADAL" clId="{FDC1DE40-1257-4DCE-9961-6505794514D2}" dt="2024-03-05T17:31:52.591" v="826" actId="47"/>
        <pc:sldMkLst>
          <pc:docMk/>
          <pc:sldMk cId="3146518730" sldId="260"/>
        </pc:sldMkLst>
      </pc:sldChg>
      <pc:sldChg chg="del">
        <pc:chgData name="Brian Connolly" userId="3cc0afaf-3fd4-49d4-98eb-f7451fca2ae1" providerId="ADAL" clId="{FDC1DE40-1257-4DCE-9961-6505794514D2}" dt="2024-03-05T17:31:52.159" v="824" actId="47"/>
        <pc:sldMkLst>
          <pc:docMk/>
          <pc:sldMk cId="1310923626" sldId="262"/>
        </pc:sldMkLst>
      </pc:sldChg>
      <pc:sldChg chg="del">
        <pc:chgData name="Brian Connolly" userId="3cc0afaf-3fd4-49d4-98eb-f7451fca2ae1" providerId="ADAL" clId="{FDC1DE40-1257-4DCE-9961-6505794514D2}" dt="2024-03-05T17:31:52.743" v="827" actId="47"/>
        <pc:sldMkLst>
          <pc:docMk/>
          <pc:sldMk cId="4166527189" sldId="263"/>
        </pc:sldMkLst>
      </pc:sldChg>
      <pc:sldChg chg="del">
        <pc:chgData name="Brian Connolly" userId="3cc0afaf-3fd4-49d4-98eb-f7451fca2ae1" providerId="ADAL" clId="{FDC1DE40-1257-4DCE-9961-6505794514D2}" dt="2024-03-05T17:31:52.954" v="828" actId="47"/>
        <pc:sldMkLst>
          <pc:docMk/>
          <pc:sldMk cId="2741322027" sldId="264"/>
        </pc:sldMkLst>
      </pc:sldChg>
      <pc:sldChg chg="del">
        <pc:chgData name="Brian Connolly" userId="3cc0afaf-3fd4-49d4-98eb-f7451fca2ae1" providerId="ADAL" clId="{FDC1DE40-1257-4DCE-9961-6505794514D2}" dt="2024-03-05T17:31:53.146" v="829" actId="47"/>
        <pc:sldMkLst>
          <pc:docMk/>
          <pc:sldMk cId="2734690478" sldId="265"/>
        </pc:sldMkLst>
      </pc:sldChg>
      <pc:sldChg chg="del">
        <pc:chgData name="Brian Connolly" userId="3cc0afaf-3fd4-49d4-98eb-f7451fca2ae1" providerId="ADAL" clId="{FDC1DE40-1257-4DCE-9961-6505794514D2}" dt="2024-03-05T17:31:53.299" v="830" actId="47"/>
        <pc:sldMkLst>
          <pc:docMk/>
          <pc:sldMk cId="1926076914" sldId="266"/>
        </pc:sldMkLst>
      </pc:sldChg>
      <pc:sldChg chg="del">
        <pc:chgData name="Brian Connolly" userId="3cc0afaf-3fd4-49d4-98eb-f7451fca2ae1" providerId="ADAL" clId="{FDC1DE40-1257-4DCE-9961-6505794514D2}" dt="2024-03-05T17:31:53.783" v="831" actId="47"/>
        <pc:sldMkLst>
          <pc:docMk/>
          <pc:sldMk cId="1964504601" sldId="267"/>
        </pc:sldMkLst>
      </pc:sldChg>
      <pc:sldChg chg="del">
        <pc:chgData name="Brian Connolly" userId="3cc0afaf-3fd4-49d4-98eb-f7451fca2ae1" providerId="ADAL" clId="{FDC1DE40-1257-4DCE-9961-6505794514D2}" dt="2024-03-05T17:31:54.104" v="832" actId="47"/>
        <pc:sldMkLst>
          <pc:docMk/>
          <pc:sldMk cId="914472489" sldId="268"/>
        </pc:sldMkLst>
      </pc:sldChg>
      <pc:sldChg chg="del">
        <pc:chgData name="Brian Connolly" userId="3cc0afaf-3fd4-49d4-98eb-f7451fca2ae1" providerId="ADAL" clId="{FDC1DE40-1257-4DCE-9961-6505794514D2}" dt="2024-03-05T17:31:54.397" v="833" actId="47"/>
        <pc:sldMkLst>
          <pc:docMk/>
          <pc:sldMk cId="110914199" sldId="269"/>
        </pc:sldMkLst>
      </pc:sldChg>
      <pc:sldChg chg="del">
        <pc:chgData name="Brian Connolly" userId="3cc0afaf-3fd4-49d4-98eb-f7451fca2ae1" providerId="ADAL" clId="{FDC1DE40-1257-4DCE-9961-6505794514D2}" dt="2024-03-05T17:31:51.568" v="822" actId="47"/>
        <pc:sldMkLst>
          <pc:docMk/>
          <pc:sldMk cId="1513302094" sldId="270"/>
        </pc:sldMkLst>
      </pc:sldChg>
      <pc:sldMasterChg chg="modSldLayout">
        <pc:chgData name="Brian Connolly" userId="3cc0afaf-3fd4-49d4-98eb-f7451fca2ae1" providerId="ADAL" clId="{FDC1DE40-1257-4DCE-9961-6505794514D2}" dt="2024-03-05T17:21:57.711" v="464" actId="1076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FDC1DE40-1257-4DCE-9961-6505794514D2}" dt="2024-03-05T17:21:57.711" v="464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S::connolly@un.org::3cc0afaf-3fd4-49d4-98eb-f7451fca2ae1" providerId="AD" clId="Web-{E91E589B-E461-95FD-42DE-F7C19CEBD257}"/>
    <pc:docChg chg="modSld">
      <pc:chgData name="Brian Connolly" userId="S::connolly@un.org::3cc0afaf-3fd4-49d4-98eb-f7451fca2ae1" providerId="AD" clId="Web-{E91E589B-E461-95FD-42DE-F7C19CEBD257}" dt="2023-10-26T15:59:47.561" v="332" actId="1076"/>
      <pc:docMkLst>
        <pc:docMk/>
      </pc:docMkLst>
    </pc:docChg>
  </pc:docChgLst>
  <pc:docChgLst>
    <pc:chgData name="Brian Connolly" userId="3cc0afaf-3fd4-49d4-98eb-f7451fca2ae1" providerId="ADAL" clId="{4C5E22A0-2366-4D64-9CA3-D436E4399B2C}"/>
    <pc:docChg chg="undo custSel modSld modMainMaster">
      <pc:chgData name="Brian Connolly" userId="3cc0afaf-3fd4-49d4-98eb-f7451fca2ae1" providerId="ADAL" clId="{4C5E22A0-2366-4D64-9CA3-D436E4399B2C}" dt="2024-12-19T23:40:39.876" v="103" actId="478"/>
      <pc:docMkLst>
        <pc:docMk/>
      </pc:docMkLst>
      <pc:sldChg chg="delSp modSp mod">
        <pc:chgData name="Brian Connolly" userId="3cc0afaf-3fd4-49d4-98eb-f7451fca2ae1" providerId="ADAL" clId="{4C5E22A0-2366-4D64-9CA3-D436E4399B2C}" dt="2024-12-19T23:20:04.163" v="68" actId="1076"/>
        <pc:sldMkLst>
          <pc:docMk/>
          <pc:sldMk cId="1540209616" sldId="256"/>
        </pc:sldMkLst>
      </pc:sldChg>
      <pc:sldChg chg="addSp delSp modSp mod">
        <pc:chgData name="Brian Connolly" userId="3cc0afaf-3fd4-49d4-98eb-f7451fca2ae1" providerId="ADAL" clId="{4C5E22A0-2366-4D64-9CA3-D436E4399B2C}" dt="2024-12-19T23:23:02.018" v="83" actId="478"/>
        <pc:sldMkLst>
          <pc:docMk/>
          <pc:sldMk cId="1977497140" sldId="257"/>
        </pc:sldMkLst>
      </pc:sldChg>
      <pc:sldChg chg="delSp mod">
        <pc:chgData name="Brian Connolly" userId="3cc0afaf-3fd4-49d4-98eb-f7451fca2ae1" providerId="ADAL" clId="{4C5E22A0-2366-4D64-9CA3-D436E4399B2C}" dt="2024-12-19T23:28:55.919" v="91" actId="478"/>
        <pc:sldMkLst>
          <pc:docMk/>
          <pc:sldMk cId="607402953" sldId="258"/>
        </pc:sldMkLst>
      </pc:sldChg>
      <pc:sldChg chg="delSp mod">
        <pc:chgData name="Brian Connolly" userId="3cc0afaf-3fd4-49d4-98eb-f7451fca2ae1" providerId="ADAL" clId="{4C5E22A0-2366-4D64-9CA3-D436E4399B2C}" dt="2024-12-19T23:29:27.207" v="92" actId="478"/>
        <pc:sldMkLst>
          <pc:docMk/>
          <pc:sldMk cId="1158117289" sldId="259"/>
        </pc:sldMkLst>
      </pc:sldChg>
      <pc:sldChg chg="delSp mod">
        <pc:chgData name="Brian Connolly" userId="3cc0afaf-3fd4-49d4-98eb-f7451fca2ae1" providerId="ADAL" clId="{4C5E22A0-2366-4D64-9CA3-D436E4399B2C}" dt="2024-12-19T23:30:06.379" v="93" actId="478"/>
        <pc:sldMkLst>
          <pc:docMk/>
          <pc:sldMk cId="1432092477" sldId="260"/>
        </pc:sldMkLst>
      </pc:sldChg>
      <pc:sldChg chg="delSp mod">
        <pc:chgData name="Brian Connolly" userId="3cc0afaf-3fd4-49d4-98eb-f7451fca2ae1" providerId="ADAL" clId="{4C5E22A0-2366-4D64-9CA3-D436E4399B2C}" dt="2024-12-19T23:31:04.762" v="95" actId="478"/>
        <pc:sldMkLst>
          <pc:docMk/>
          <pc:sldMk cId="2803887063" sldId="261"/>
        </pc:sldMkLst>
      </pc:sldChg>
      <pc:sldChg chg="delSp modSp mod">
        <pc:chgData name="Brian Connolly" userId="3cc0afaf-3fd4-49d4-98eb-f7451fca2ae1" providerId="ADAL" clId="{4C5E22A0-2366-4D64-9CA3-D436E4399B2C}" dt="2024-12-19T23:32:11.974" v="97" actId="478"/>
        <pc:sldMkLst>
          <pc:docMk/>
          <pc:sldMk cId="1729194817" sldId="262"/>
        </pc:sldMkLst>
      </pc:sldChg>
      <pc:sldChg chg="delSp mod">
        <pc:chgData name="Brian Connolly" userId="3cc0afaf-3fd4-49d4-98eb-f7451fca2ae1" providerId="ADAL" clId="{4C5E22A0-2366-4D64-9CA3-D436E4399B2C}" dt="2024-12-19T23:39:40.490" v="101" actId="478"/>
        <pc:sldMkLst>
          <pc:docMk/>
          <pc:sldMk cId="3148828519" sldId="263"/>
        </pc:sldMkLst>
      </pc:sldChg>
      <pc:sldChg chg="delSp mod">
        <pc:chgData name="Brian Connolly" userId="3cc0afaf-3fd4-49d4-98eb-f7451fca2ae1" providerId="ADAL" clId="{4C5E22A0-2366-4D64-9CA3-D436E4399B2C}" dt="2024-12-19T23:40:05.781" v="102" actId="478"/>
        <pc:sldMkLst>
          <pc:docMk/>
          <pc:sldMk cId="1842371839" sldId="264"/>
        </pc:sldMkLst>
      </pc:sldChg>
      <pc:sldChg chg="delSp modSp mod">
        <pc:chgData name="Brian Connolly" userId="3cc0afaf-3fd4-49d4-98eb-f7451fca2ae1" providerId="ADAL" clId="{4C5E22A0-2366-4D64-9CA3-D436E4399B2C}" dt="2024-12-19T23:20:57.098" v="82" actId="242"/>
        <pc:sldMkLst>
          <pc:docMk/>
          <pc:sldMk cId="3758040182" sldId="265"/>
        </pc:sldMkLst>
      </pc:sldChg>
      <pc:sldChg chg="delSp modSp mod">
        <pc:chgData name="Brian Connolly" userId="3cc0afaf-3fd4-49d4-98eb-f7451fca2ae1" providerId="ADAL" clId="{4C5E22A0-2366-4D64-9CA3-D436E4399B2C}" dt="2024-12-19T23:23:26.435" v="90" actId="6549"/>
        <pc:sldMkLst>
          <pc:docMk/>
          <pc:sldMk cId="988760937" sldId="266"/>
        </pc:sldMkLst>
      </pc:sldChg>
      <pc:sldChg chg="delSp mod">
        <pc:chgData name="Brian Connolly" userId="3cc0afaf-3fd4-49d4-98eb-f7451fca2ae1" providerId="ADAL" clId="{4C5E22A0-2366-4D64-9CA3-D436E4399B2C}" dt="2024-12-19T23:30:34.853" v="94" actId="478"/>
        <pc:sldMkLst>
          <pc:docMk/>
          <pc:sldMk cId="3464678232" sldId="267"/>
        </pc:sldMkLst>
      </pc:sldChg>
      <pc:sldChg chg="delSp mod">
        <pc:chgData name="Brian Connolly" userId="3cc0afaf-3fd4-49d4-98eb-f7451fca2ae1" providerId="ADAL" clId="{4C5E22A0-2366-4D64-9CA3-D436E4399B2C}" dt="2024-12-19T23:31:30.697" v="96" actId="478"/>
        <pc:sldMkLst>
          <pc:docMk/>
          <pc:sldMk cId="645275909" sldId="268"/>
        </pc:sldMkLst>
      </pc:sldChg>
      <pc:sldChg chg="delSp mod">
        <pc:chgData name="Brian Connolly" userId="3cc0afaf-3fd4-49d4-98eb-f7451fca2ae1" providerId="ADAL" clId="{4C5E22A0-2366-4D64-9CA3-D436E4399B2C}" dt="2024-12-19T23:32:46.654" v="98" actId="478"/>
        <pc:sldMkLst>
          <pc:docMk/>
          <pc:sldMk cId="3913018949" sldId="269"/>
        </pc:sldMkLst>
      </pc:sldChg>
      <pc:sldChg chg="delSp mod">
        <pc:chgData name="Brian Connolly" userId="3cc0afaf-3fd4-49d4-98eb-f7451fca2ae1" providerId="ADAL" clId="{4C5E22A0-2366-4D64-9CA3-D436E4399B2C}" dt="2024-12-19T23:40:39.876" v="103" actId="478"/>
        <pc:sldMkLst>
          <pc:docMk/>
          <pc:sldMk cId="3595483661" sldId="270"/>
        </pc:sldMkLst>
      </pc:sldChg>
      <pc:sldChg chg="delSp mod">
        <pc:chgData name="Brian Connolly" userId="3cc0afaf-3fd4-49d4-98eb-f7451fca2ae1" providerId="ADAL" clId="{4C5E22A0-2366-4D64-9CA3-D436E4399B2C}" dt="2024-12-19T23:34:21.215" v="100" actId="478"/>
        <pc:sldMkLst>
          <pc:docMk/>
          <pc:sldMk cId="467930296" sldId="271"/>
        </pc:sldMkLst>
      </pc:sldChg>
      <pc:sldChg chg="delSp mod">
        <pc:chgData name="Brian Connolly" userId="3cc0afaf-3fd4-49d4-98eb-f7451fca2ae1" providerId="ADAL" clId="{4C5E22A0-2366-4D64-9CA3-D436E4399B2C}" dt="2024-12-19T23:33:54.072" v="99" actId="478"/>
        <pc:sldMkLst>
          <pc:docMk/>
          <pc:sldMk cId="157814260" sldId="272"/>
        </pc:sldMkLst>
      </pc:sldChg>
      <pc:sldMasterChg chg="delSp modSp mod">
        <pc:chgData name="Brian Connolly" userId="3cc0afaf-3fd4-49d4-98eb-f7451fca2ae1" providerId="ADAL" clId="{4C5E22A0-2366-4D64-9CA3-D436E4399B2C}" dt="2024-12-19T23:16:59.901" v="66" actId="20577"/>
        <pc:sldMasterMkLst>
          <pc:docMk/>
          <pc:sldMasterMk cId="4131813110" sldId="2147483648"/>
        </pc:sldMasterMkLst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167ADA-5AF8-1958-0775-0CD1BA6D70B7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									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algn="r"/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AC639B-F4F5-93B4-FF31-E4DE9F4E97D2}"/>
              </a:ext>
            </a:extLst>
          </p:cNvPr>
          <p:cNvSpPr txBox="1"/>
          <p:nvPr userDrawn="1"/>
        </p:nvSpPr>
        <p:spPr>
          <a:xfrm>
            <a:off x="9813048" y="257455"/>
            <a:ext cx="10054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3.8 Health</a:t>
            </a:r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196C99A-3642-12BB-F616-6F6B1F4F073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728D14-04BD-4DDD-B652-822A2DD722C5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3.8 Health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192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FE594D-74F0-A5C2-75B0-5CB66F0A0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1BA081-C862-58C9-4520-01DA94285B4C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What Peacekeepers Can Do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302B99-F3FA-DDB2-0784-F9EEACB9D0D6}"/>
              </a:ext>
            </a:extLst>
          </p:cNvPr>
          <p:cNvSpPr txBox="1"/>
          <p:nvPr/>
        </p:nvSpPr>
        <p:spPr>
          <a:xfrm>
            <a:off x="1598645" y="1438354"/>
            <a:ext cx="9000000" cy="33855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thorough</a:t>
            </a:r>
            <a:r>
              <a:rPr lang="en-GB" sz="1800" b="1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</a:t>
            </a:r>
            <a:r>
              <a:rPr lang="en-GB" sz="1800" b="1" spc="-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on: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Threats</a:t>
            </a:r>
            <a:r>
              <a:rPr lang="en-GB" sz="1800" spc="-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</a:t>
            </a:r>
            <a:r>
              <a:rPr lang="en-GB" sz="1800" spc="-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area</a:t>
            </a: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Accommodation</a:t>
            </a:r>
            <a:endParaRPr lang="en-GB" sz="1800" spc="-2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Duration</a:t>
            </a:r>
            <a:r>
              <a:rPr lang="en-GB" sz="1800" spc="-6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  <a:r>
              <a:rPr lang="en-GB" sz="1800" spc="-5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stay</a:t>
            </a: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Climate, </a:t>
            </a: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weather and altitude</a:t>
            </a:r>
            <a:endParaRPr lang="en-GB" sz="1800" spc="-2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Availability</a:t>
            </a:r>
            <a:r>
              <a:rPr lang="en-GB" sz="1800" spc="-15" dirty="0">
                <a:effectLst/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of</a:t>
            </a:r>
            <a:r>
              <a:rPr lang="en-GB" sz="1800" spc="-5" dirty="0">
                <a:effectLst/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medical</a:t>
            </a:r>
            <a:r>
              <a:rPr lang="en-GB" sz="1800" spc="-30" dirty="0">
                <a:effectLst/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care,</a:t>
            </a:r>
            <a:r>
              <a:rPr lang="en-GB" sz="1800" spc="-15" dirty="0">
                <a:effectLst/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1800" spc="-10" dirty="0">
                <a:effectLst/>
                <a:latin typeface="Verdana"/>
                <a:ea typeface="Verdana"/>
                <a:cs typeface="Verdana" panose="020B0604030504040204" pitchFamily="34" charset="0"/>
              </a:rPr>
              <a:t>facilities and a</a:t>
            </a:r>
            <a:r>
              <a:rPr lang="en-GB" sz="18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mbulance</a:t>
            </a:r>
            <a:r>
              <a:rPr lang="en-GB" sz="1800" spc="220" dirty="0">
                <a:effectLst/>
                <a:latin typeface="Verdana"/>
                <a:ea typeface="Verdana"/>
                <a:cs typeface="Verdana" panose="020B0604030504040204" pitchFamily="34" charset="0"/>
              </a:rPr>
              <a:t> </a:t>
            </a:r>
            <a:r>
              <a:rPr lang="en-GB" sz="1800" spc="-10" dirty="0">
                <a:effectLst/>
                <a:latin typeface="Verdana"/>
                <a:ea typeface="Verdana"/>
                <a:cs typeface="Verdana" panose="020B0604030504040204" pitchFamily="34" charset="0"/>
              </a:rPr>
              <a:t>services</a:t>
            </a:r>
            <a:endParaRPr lang="en-GB" sz="1800" spc="-20" dirty="0">
              <a:effectLst/>
              <a:latin typeface="Verdana"/>
              <a:ea typeface="Verdana"/>
              <a:cs typeface="Verdana" panose="020B0604030504040204" pitchFamily="34" charset="0"/>
            </a:endParaRP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</a:t>
            </a:r>
            <a:r>
              <a:rPr lang="en-GB" sz="1800" spc="8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risks</a:t>
            </a:r>
          </a:p>
          <a:p>
            <a:pPr marL="53467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Culture</a:t>
            </a: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</a:t>
            </a:r>
            <a:r>
              <a:rPr lang="en-GB" sz="18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customs</a:t>
            </a: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464678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CA3DE1-1A60-36FE-CB60-B12F4C129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24BE8F-0123-01E8-2C78-6A731A5112D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Taking Precautions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1E2AC8-D17D-2F3B-B2F6-AFB79C1DC59D}"/>
              </a:ext>
            </a:extLst>
          </p:cNvPr>
          <p:cNvSpPr txBox="1"/>
          <p:nvPr/>
        </p:nvSpPr>
        <p:spPr>
          <a:xfrm>
            <a:off x="1598645" y="1438354"/>
            <a:ext cx="9000000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Seek health advice and request medical clearance 4–6 weeks before travel</a:t>
            </a:r>
            <a:endParaRPr lang="en-US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Comply with recommended vaccinations, prescribed medication and health measures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Carry a medical kit and understand its use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Be aware of modes of transmission for infectious disease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Maintain your psychological wellbeing and be in good physical shape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803887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CA3DE1-1A60-36FE-CB60-B12F4C129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24BE8F-0123-01E8-2C78-6A731A5112D8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Taking Precautions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1E2AC8-D17D-2F3B-B2F6-AFB79C1DC59D}"/>
              </a:ext>
            </a:extLst>
          </p:cNvPr>
          <p:cNvSpPr txBox="1"/>
          <p:nvPr/>
        </p:nvSpPr>
        <p:spPr>
          <a:xfrm>
            <a:off x="1598645" y="1438354"/>
            <a:ext cx="919050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rgbClr val="1F1F1F"/>
                </a:solidFill>
                <a:effectLst/>
                <a:latin typeface="Verdana"/>
                <a:ea typeface="Roboto"/>
                <a:cs typeface="Roboto"/>
              </a:rPr>
              <a:t>Taking health precautions for yourself and for others is an example of </a:t>
            </a:r>
            <a:r>
              <a:rPr lang="en-GB" sz="2000" b="1" dirty="0">
                <a:solidFill>
                  <a:srgbClr val="FF0000"/>
                </a:solidFill>
                <a:effectLst/>
                <a:latin typeface="Verdana"/>
                <a:ea typeface="Roboto"/>
                <a:cs typeface="Roboto"/>
              </a:rPr>
              <a:t>exercising the duty of care</a:t>
            </a: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endParaRPr lang="en-GB" sz="2000" dirty="0">
              <a:solidFill>
                <a:srgbClr val="1F1F1F"/>
              </a:solidFill>
              <a:latin typeface="Verdana" panose="020B0604030504040204" pitchFamily="34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Before</a:t>
            </a:r>
            <a:r>
              <a:rPr lang="en-GB" sz="2000" spc="-1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you</a:t>
            </a:r>
            <a:r>
              <a:rPr lang="en-GB" sz="2000" spc="-25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 </a:t>
            </a:r>
            <a:r>
              <a:rPr lang="en-GB" sz="2000" dirty="0">
                <a:solidFill>
                  <a:srgbClr val="000000"/>
                </a:solidFill>
                <a:effectLst/>
                <a:latin typeface="Verdana"/>
                <a:ea typeface="Calibri"/>
                <a:cs typeface="Arial"/>
              </a:rPr>
              <a:t>travel: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Seek health advice and get medical clearance</a:t>
            </a:r>
            <a:r>
              <a:rPr lang="en-GB" sz="2000" spc="-20" dirty="0">
                <a:latin typeface="Verdana"/>
                <a:ea typeface="Verdana"/>
                <a:cs typeface="Verdana" panose="020B0604030504040204" pitchFamily="34" charset="0"/>
              </a:rPr>
              <a:t>, including vaccinations</a:t>
            </a:r>
            <a:endParaRPr lang="en-GB" sz="2000" spc="-2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Familiarize yourself with health directives and guidelines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</a:t>
            </a:r>
            <a:r>
              <a:rPr lang="en-GB" sz="2000" spc="1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GB" sz="2000" spc="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dental</a:t>
            </a:r>
            <a:r>
              <a:rPr lang="en-GB" sz="2000" spc="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check-up</a:t>
            </a:r>
            <a:r>
              <a:rPr lang="en-GB" sz="2000" spc="25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before</a:t>
            </a:r>
            <a:r>
              <a:rPr lang="en-GB" sz="2000" spc="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travel</a:t>
            </a:r>
            <a:r>
              <a:rPr lang="en-GB" sz="2000" spc="3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</a:t>
            </a:r>
            <a:r>
              <a:rPr lang="en-GB" sz="2000" spc="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remote</a:t>
            </a:r>
            <a:r>
              <a:rPr lang="en-GB" sz="2000" spc="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spc="-1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areas</a:t>
            </a:r>
            <a:endParaRPr lang="en-GB" sz="2000" spc="-2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supervisor cannot force you to travel without medical clearance or necessary vaccinations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45275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48D65-26AF-843C-8807-609B744C8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9AEF8-CEA5-24A3-266E-5A187FDD7E6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Environmental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44DE43-1D3E-8051-760A-122A7D51491E}"/>
              </a:ext>
            </a:extLst>
          </p:cNvPr>
          <p:cNvSpPr txBox="1"/>
          <p:nvPr/>
        </p:nvSpPr>
        <p:spPr>
          <a:xfrm>
            <a:off x="1598645" y="1438354"/>
            <a:ext cx="9000000" cy="270843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Hot and cold climates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Food and drink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Animals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Insects, reptiles and parasites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Other vectors and protection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Malaria</a:t>
            </a: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291948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48D65-26AF-843C-8807-609B744C8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9AEF8-CEA5-24A3-266E-5A187FDD7E6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Environmental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44DE43-1D3E-8051-760A-122A7D51491E}"/>
              </a:ext>
            </a:extLst>
          </p:cNvPr>
          <p:cNvSpPr txBox="1"/>
          <p:nvPr/>
        </p:nvSpPr>
        <p:spPr>
          <a:xfrm>
            <a:off x="1596000" y="1438354"/>
            <a:ext cx="9000000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Hot Climate and Heat Waves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In hot and dry conditions, maintain fluid intake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</a:rPr>
              <a:t>If you suspect heat exhaustion, take your temperature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Your body temperature should be around </a:t>
            </a:r>
            <a:r>
              <a:rPr lang="en-GB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37°</a:t>
            </a:r>
            <a:r>
              <a:rPr lang="en-GB" sz="2000" dirty="0">
                <a:latin typeface="Verdana"/>
                <a:ea typeface="Verdana"/>
                <a:cs typeface="Verdana" panose="020B0604030504040204" pitchFamily="34" charset="0"/>
              </a:rPr>
              <a:t>C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Cold Waves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Keep exposure to a minimum and try to avoid wearing wet clothing – remove them and seek shelter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Avoid direct travel to high altitudes – obtain medical advice for journeys over 3,000 metres in altitude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13018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48D65-26AF-843C-8807-609B744C8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9AEF8-CEA5-24A3-266E-5A187FDD7E6F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Environmental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44DE43-1D3E-8051-760A-122A7D51491E}"/>
              </a:ext>
            </a:extLst>
          </p:cNvPr>
          <p:cNvSpPr txBox="1"/>
          <p:nvPr/>
        </p:nvSpPr>
        <p:spPr>
          <a:xfrm>
            <a:off x="1596000" y="1438354"/>
            <a:ext cx="9000000" cy="49244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Food and Drink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Contaminated food and water pass on many infectious diseases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Main health problem is traveller's diarrhoea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Wash your hands before food prep and eating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Avoid uncooked food and unsafe water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If eating at a local stall, generally only eat cooked, hot food made freshly for you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Avoid contact between raw and cooked food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Cook food regularly to recommended temperatures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Verdana"/>
                <a:ea typeface="Verdana"/>
              </a:rPr>
              <a:t>Keep food preparation areas clean</a:t>
            </a:r>
            <a:endParaRPr lang="en-GB" sz="24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7814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C48D65-26AF-843C-8807-609B744C8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9AEF8-CEA5-24A3-266E-5A187FDD7E6F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Environmental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44DE43-1D3E-8051-760A-122A7D51491E}"/>
              </a:ext>
            </a:extLst>
          </p:cNvPr>
          <p:cNvSpPr txBox="1"/>
          <p:nvPr/>
        </p:nvSpPr>
        <p:spPr>
          <a:xfrm>
            <a:off x="1598645" y="1420552"/>
            <a:ext cx="9000000" cy="45550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Animals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Avoid direct contact with domestic animals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Treat any animal bite immediately by washing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2000" b="1" dirty="0">
              <a:latin typeface="Verdana"/>
              <a:ea typeface="Verdana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 b="1" dirty="0">
                <a:latin typeface="Verdana"/>
                <a:ea typeface="Verdana"/>
              </a:rPr>
              <a:t>Insects, Reptiles and Parasites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Keep boots and shoes closed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Avoid walking barefoot and wear long trousers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Avoid placing hands where snakes, spiders and scorpions hide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Keep vegetation and stagnant water clear around the house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Examine clothes and footwear before use</a:t>
            </a: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67930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2D91BD-D10E-3D2F-E8E4-3EFF22C7D6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1,700+ Mosquito Stock Illustrations, Royalty-Free Vector Graphics &amp; Clip  Art - iStock | Mosquito vector, Mosquito flying, Mosquito isolated">
            <a:extLst>
              <a:ext uri="{FF2B5EF4-FFF2-40B4-BE49-F238E27FC236}">
                <a16:creationId xmlns:a16="http://schemas.microsoft.com/office/drawing/2014/main" id="{C37F46AB-E23B-DF5A-8215-749AF8D79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359" y="2756712"/>
            <a:ext cx="7451211" cy="3749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6B0E42-DB60-321B-8066-FB5AE5377D71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Malaria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AE637F-EEAD-BA0E-6B5D-8B8B17C21C04}"/>
              </a:ext>
            </a:extLst>
          </p:cNvPr>
          <p:cNvSpPr txBox="1"/>
          <p:nvPr/>
        </p:nvSpPr>
        <p:spPr>
          <a:xfrm>
            <a:off x="1598645" y="1438354"/>
            <a:ext cx="9000000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 common and life-threatening disease in many tropical and subtropical areas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Symptoms: flu-like, including fever, chills, headaches, muscular aching and weakness, vomiting, cough, diarrhea, and abdominal pain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488285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1C5289-2B58-67D6-37B6-DBF2C1331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11,700+ Mosquito Stock Illustrations, Royalty-Free Vector Graphics &amp; Clip  Art - iStock | Mosquito vector, Mosquito flying, Mosquito isolated">
            <a:extLst>
              <a:ext uri="{FF2B5EF4-FFF2-40B4-BE49-F238E27FC236}">
                <a16:creationId xmlns:a16="http://schemas.microsoft.com/office/drawing/2014/main" id="{1FE1F0B7-D526-3801-0FD1-E639100DC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346" y="3847015"/>
            <a:ext cx="2530010" cy="253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506091-E0C4-8F6F-1024-C399BEF91906}"/>
              </a:ext>
            </a:extLst>
          </p:cNvPr>
          <p:cNvSpPr txBox="1"/>
          <p:nvPr/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Malaria Prevention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EA0BAD-B386-7988-CDB7-4FC024115D54}"/>
              </a:ext>
            </a:extLst>
          </p:cNvPr>
          <p:cNvSpPr txBox="1"/>
          <p:nvPr/>
        </p:nvSpPr>
        <p:spPr>
          <a:xfrm>
            <a:off x="1598645" y="1438354"/>
            <a:ext cx="9000000" cy="32316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Malaria prophylaxis: take regularly for the duration of </a:t>
            </a:r>
            <a:r>
              <a:rPr lang="en-US" sz="2000" dirty="0">
                <a:latin typeface="Verdana"/>
                <a:ea typeface="Verdana"/>
                <a:cs typeface="Verdana" panose="020B0604030504040204" pitchFamily="34" charset="0"/>
              </a:rPr>
              <a:t>your </a:t>
            </a:r>
            <a:r>
              <a:rPr lang="en-US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stay in the malaria area</a:t>
            </a:r>
            <a:endParaRPr lang="en-GB" sz="2000" dirty="0">
              <a:effectLst/>
              <a:latin typeface="Verdana"/>
              <a:ea typeface="Verdana"/>
              <a:cs typeface="Verdana" panose="020B060403050404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Even if you are taking malaria prophylaxis, seek medical assistance immediately if you develop a fever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Personal protection against mosquito bites is your first line of defense against malaria – no bite, no malaria</a:t>
            </a:r>
            <a:endParaRPr lang="en-GB" sz="20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Physical protection: use</a:t>
            </a:r>
            <a:r>
              <a:rPr lang="en-US" sz="2000" dirty="0">
                <a:latin typeface="Verdana"/>
                <a:ea typeface="Verdana"/>
                <a:cs typeface="Verdana" panose="020B0604030504040204" pitchFamily="34" charset="0"/>
              </a:rPr>
              <a:t> </a:t>
            </a:r>
            <a:r>
              <a:rPr lang="en-US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nets and repellents</a:t>
            </a: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842371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1C5289-2B58-67D6-37B6-DBF2C1331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506091-E0C4-8F6F-1024-C399BEF91906}"/>
              </a:ext>
            </a:extLst>
          </p:cNvPr>
          <p:cNvSpPr txBox="1"/>
          <p:nvPr/>
        </p:nvSpPr>
        <p:spPr>
          <a:xfrm>
            <a:off x="1245108" y="67972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Medical Services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EA0BAD-B386-7988-CDB7-4FC024115D54}"/>
              </a:ext>
            </a:extLst>
          </p:cNvPr>
          <p:cNvSpPr txBox="1"/>
          <p:nvPr/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>
                <a:effectLst/>
                <a:latin typeface="Verdana"/>
                <a:ea typeface="Verdana"/>
                <a:cs typeface="Verdana" panose="020B0604030504040204" pitchFamily="34" charset="0"/>
              </a:rPr>
              <a:t>If you </a:t>
            </a:r>
            <a:r>
              <a:rPr lang="en-GB" sz="2000" b="1">
                <a:latin typeface="Verdana"/>
                <a:ea typeface="Verdana"/>
                <a:cs typeface="Verdana" panose="020B0604030504040204" pitchFamily="34" charset="0"/>
              </a:rPr>
              <a:t>feel unwell</a:t>
            </a:r>
            <a:r>
              <a:rPr lang="en-GB" sz="2000" b="1">
                <a:effectLst/>
                <a:latin typeface="Verdana"/>
                <a:ea typeface="Verdana"/>
                <a:cs typeface="Verdana" panose="020B0604030504040204" pitchFamily="34" charset="0"/>
              </a:rPr>
              <a:t>:  </a:t>
            </a:r>
          </a:p>
          <a:p>
            <a:pPr marL="285750" marR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>
                <a:effectLst/>
                <a:latin typeface="Verdana"/>
                <a:ea typeface="Verdana"/>
                <a:cs typeface="Verdana" panose="020B0604030504040204" pitchFamily="34" charset="0"/>
              </a:rPr>
              <a:t>Seek immediate medical </a:t>
            </a:r>
            <a:r>
              <a:rPr lang="en-GB" sz="2000">
                <a:latin typeface="Verdana"/>
                <a:ea typeface="Verdana"/>
                <a:cs typeface="Verdana" panose="020B0604030504040204" pitchFamily="34" charset="0"/>
              </a:rPr>
              <a:t>help</a:t>
            </a:r>
            <a:r>
              <a:rPr lang="en-GB" sz="2000">
                <a:effectLst/>
                <a:latin typeface="Verdana"/>
                <a:ea typeface="Verdana"/>
                <a:cs typeface="Verdana" panose="020B0604030504040204" pitchFamily="34" charset="0"/>
              </a:rPr>
              <a:t>  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Have the phone numbers and call signs of the mission’s medical personnel handy. </a:t>
            </a:r>
            <a:endParaRPr lang="en-GB" sz="28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595483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496747C-8A4A-F155-52BD-B56681433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45024"/>
              </p:ext>
            </p:extLst>
          </p:nvPr>
        </p:nvGraphicFramePr>
        <p:xfrm>
          <a:off x="1596000" y="1066800"/>
          <a:ext cx="8999999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Aim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To inform UN peacekeeping personnel about health threats in the peacekeeping environment and the precautions to take to stay healthy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2000" b="1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Relevance</a:t>
                      </a:r>
                      <a:endParaRPr lang="en-GB" sz="2000" b="1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As a peacekeeping personnel, you must be healthy to work with and for others.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The work carried out by UN peacekeeping personnel is often critical for the health and safety of people being served.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2000" dirty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You must be aware of your own attitudes towards health and work to make sure you do not ignore your health, welfare and safety.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02096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728D14-04BD-4DDD-B652-822A2DD722C5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219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496747C-8A4A-F155-52BD-B56681433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84261"/>
              </p:ext>
            </p:extLst>
          </p:nvPr>
        </p:nvGraphicFramePr>
        <p:xfrm>
          <a:off x="1596000" y="2351280"/>
          <a:ext cx="8999999" cy="215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Outcomes</a:t>
                      </a:r>
                      <a:endParaRPr lang="en-GB" sz="2000" dirty="0">
                        <a:solidFill>
                          <a:srgbClr val="0055A5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Understand general health threats and determine the level of health risks.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Describe precautions to take to protect health before travel to the mission and within the mission area.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Verdana"/>
                        <a:ea typeface="Verdan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040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2FA7B2C-91F8-99A8-A804-D0BCEA12F9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2932"/>
              </p:ext>
            </p:extLst>
          </p:nvPr>
        </p:nvGraphicFramePr>
        <p:xfrm>
          <a:off x="1528762" y="2079000"/>
          <a:ext cx="9134475" cy="2700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647825">
                  <a:extLst>
                    <a:ext uri="{9D8B030D-6E8A-4147-A177-3AD203B41FA5}">
                      <a16:colId xmlns:a16="http://schemas.microsoft.com/office/drawing/2014/main" val="4234666744"/>
                    </a:ext>
                  </a:extLst>
                </a:gridCol>
                <a:gridCol w="7486650">
                  <a:extLst>
                    <a:ext uri="{9D8B030D-6E8A-4147-A177-3AD203B41FA5}">
                      <a16:colId xmlns:a16="http://schemas.microsoft.com/office/drawing/2014/main" val="3908988257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1" i="0" u="none" strike="noStrike" baseline="0" noProof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Required Learning Activity 3.8.1: Preparing for Deployment – Health Threats and Precautions</a:t>
                      </a:r>
                      <a:endParaRPr lang="en-US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4067295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GB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Purpose:</a:t>
                      </a:r>
                      <a:endParaRPr lang="en-GB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400"/>
                        </a:lnSpc>
                        <a:buNone/>
                      </a:pPr>
                      <a:r>
                        <a:rPr lang="en-GB" sz="2000" b="0" i="0" u="none" strike="noStrike" baseline="0" noProof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To consider health precautions to take in preparation for deployment</a:t>
                      </a:r>
                      <a:endParaRPr lang="en-GB" dirty="0"/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063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917918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algn="r" fontAlgn="base">
                        <a:lnSpc>
                          <a:spcPts val="2400"/>
                        </a:lnSpc>
                      </a:pPr>
                      <a:r>
                        <a:rPr lang="en-US" sz="2000" b="1" i="0" dirty="0">
                          <a:solidFill>
                            <a:srgbClr val="0556A6"/>
                          </a:solidFill>
                          <a:effectLst/>
                          <a:latin typeface="Verdana"/>
                        </a:rPr>
                        <a:t>Time:</a:t>
                      </a:r>
                      <a:endParaRPr lang="en-US" b="1" i="0" dirty="0">
                        <a:solidFill>
                          <a:srgbClr val="FFFFFF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2400"/>
                        </a:lnSpc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Verdana"/>
                        </a:rPr>
                        <a:t>12 minutes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32319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35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AD1417-0565-7D02-7203-68C9D26A3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156919-825B-787A-1214-7CF0A2F582D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Medical Facilities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D59E9A-74D8-7D0E-4E0F-648829A00733}"/>
              </a:ext>
            </a:extLst>
          </p:cNvPr>
          <p:cNvSpPr txBox="1"/>
          <p:nvPr/>
        </p:nvSpPr>
        <p:spPr>
          <a:xfrm>
            <a:off x="1598645" y="1438354"/>
            <a:ext cx="9000000" cy="20928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Medical Facilities in the missions</a:t>
            </a: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/>
                <a:ea typeface="Verdana"/>
                <a:cs typeface="Verdana" panose="020B0604030504040204" pitchFamily="34" charset="0"/>
              </a:rPr>
              <a:t>All peacekeeping operations have some form of medical </a:t>
            </a:r>
            <a:r>
              <a:rPr lang="en-GB" sz="2000" dirty="0">
                <a:latin typeface="Verdana"/>
                <a:ea typeface="Verdana"/>
                <a:cs typeface="Verdana" panose="020B0604030504040204" pitchFamily="34" charset="0"/>
              </a:rPr>
              <a:t>facilities</a:t>
            </a:r>
            <a:endParaRPr lang="en-GB" sz="200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marR="0" lvl="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level of field hospitals and availability of medical facilities vary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In-depth medical briefing, including contact details, is provided during mission induction training</a:t>
            </a:r>
            <a:endParaRPr lang="en-GB" sz="2800" dirty="0">
              <a:latin typeface="Verdana"/>
              <a:ea typeface="Verdan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E5F5FD-DC61-332A-D775-6FB9C1946D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5583" y="3843569"/>
            <a:ext cx="4500000" cy="251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97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8AD1417-0565-7D02-7203-68C9D26A3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156919-825B-787A-1214-7CF0A2F582D9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Health Threats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D59E9A-74D8-7D0E-4E0F-648829A00733}"/>
              </a:ext>
            </a:extLst>
          </p:cNvPr>
          <p:cNvSpPr txBox="1"/>
          <p:nvPr/>
        </p:nvSpPr>
        <p:spPr>
          <a:xfrm>
            <a:off x="1598645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Stress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Fatigue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Poor hygiene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/>
                <a:ea typeface="Verdana"/>
                <a:cs typeface="Verdana" panose="020B0604030504040204" pitchFamily="34" charset="0"/>
              </a:rPr>
              <a:t>Exposure to insects, rodents and other animals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Infectious agents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Contaminated food and water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spc="-2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Communicable diseases</a:t>
            </a: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9887609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D8C67D-EED7-36E3-DAD1-DA21D9C66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B9B8C7-DB5F-E2A0-40CA-06D36A11C633}"/>
              </a:ext>
            </a:extLst>
          </p:cNvPr>
          <p:cNvSpPr txBox="1"/>
          <p:nvPr/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Diseases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31C9E6-6BDA-41A2-9CDE-08E5967AB682}"/>
              </a:ext>
            </a:extLst>
          </p:cNvPr>
          <p:cNvSpPr txBox="1"/>
          <p:nvPr/>
        </p:nvSpPr>
        <p:spPr>
          <a:xfrm>
            <a:off x="1598645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Common communicable diseases (Ebola, ...)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Food-borne and water-borne diseases (</a:t>
            </a:r>
            <a:r>
              <a:rPr lang="en-US" sz="2000" i="1" dirty="0">
                <a:latin typeface="Verdana"/>
                <a:ea typeface="Verdana"/>
              </a:rPr>
              <a:t>Salmonella </a:t>
            </a:r>
            <a:r>
              <a:rPr lang="en-US" sz="2000" dirty="0">
                <a:latin typeface="Verdana"/>
                <a:ea typeface="Verdana"/>
              </a:rPr>
              <a:t>… 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Vector-borne diseases (malaria, dengue, …)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Sexually transmitted diseases (HIV/AIDS)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Blood-borne diseases (Hepatitis B and C)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Air-borne diseases (COVID-19)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Diseases transmitted from soil (tetanus)</a:t>
            </a: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07402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0E68B7-4166-12E7-5BF1-B4ADE97EF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62B5A1-C3BE-053E-05F6-AE5AE793D680}"/>
              </a:ext>
            </a:extLst>
          </p:cNvPr>
          <p:cNvSpPr txBox="1"/>
          <p:nvPr/>
        </p:nvSpPr>
        <p:spPr>
          <a:xfrm>
            <a:off x="1245108" y="73514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Key Factors Determining the Level of Health Risks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60BF23-59B2-648F-8441-2D0520A86C4E}"/>
              </a:ext>
            </a:extLst>
          </p:cNvPr>
          <p:cNvSpPr txBox="1"/>
          <p:nvPr/>
        </p:nvSpPr>
        <p:spPr>
          <a:xfrm>
            <a:off x="1598645" y="1438354"/>
            <a:ext cx="9000000" cy="31700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Destination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Duration of assignment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Purpose of assignment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Standards of accommodation and food hygiene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Your personal and professional </a:t>
            </a:r>
            <a:r>
              <a:rPr lang="en-GB" sz="2000" dirty="0">
                <a:latin typeface="Verdana"/>
                <a:ea typeface="Verdana"/>
              </a:rPr>
              <a:t>behaviour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Your past medical history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15811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FE594D-74F0-A5C2-75B0-5CB66F0A0E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1BA081-C862-58C9-4520-01DA94285B4C}"/>
              </a:ext>
            </a:extLst>
          </p:cNvPr>
          <p:cNvSpPr txBox="1"/>
          <p:nvPr/>
        </p:nvSpPr>
        <p:spPr>
          <a:xfrm>
            <a:off x="1245108" y="71667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Researching Information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302B99-F3FA-DDB2-0784-F9EEACB9D0D6}"/>
              </a:ext>
            </a:extLst>
          </p:cNvPr>
          <p:cNvSpPr txBox="1"/>
          <p:nvPr/>
        </p:nvSpPr>
        <p:spPr>
          <a:xfrm>
            <a:off x="1598645" y="1438354"/>
            <a:ext cx="9000000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latin typeface="Verdana"/>
                <a:ea typeface="Verdana"/>
              </a:rPr>
              <a:t>Information on local conditions is available from:</a:t>
            </a:r>
            <a:endParaRPr lang="en-US" sz="2000" b="1" dirty="0">
              <a:latin typeface="Century Gothic" panose="020F0302020204030204"/>
              <a:ea typeface="Verdana"/>
            </a:endParaRPr>
          </a:p>
          <a:p>
            <a:pPr marL="53467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medical service</a:t>
            </a:r>
          </a:p>
          <a:p>
            <a:pPr marL="53467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The security office</a:t>
            </a:r>
          </a:p>
          <a:p>
            <a:pPr marL="53467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Colleagues who have been deployed before</a:t>
            </a:r>
          </a:p>
          <a:p>
            <a:pPr marL="534670" lvl="1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Verdana"/>
                <a:ea typeface="Verdana"/>
              </a:rPr>
              <a:t>National health providers</a:t>
            </a:r>
            <a:endParaRPr lang="en-US" sz="1100" dirty="0">
              <a:latin typeface="Verdana"/>
              <a:ea typeface="Verdana"/>
            </a:endParaRPr>
          </a:p>
          <a:p>
            <a:pPr marL="248920" lvl="1">
              <a:spcBef>
                <a:spcPts val="600"/>
              </a:spcBef>
              <a:spcAft>
                <a:spcPts val="600"/>
              </a:spcAft>
            </a:pPr>
            <a:endParaRPr lang="en-GB" sz="2000" dirty="0">
              <a:latin typeface="Verdana"/>
              <a:ea typeface="Verdana"/>
            </a:endParaRPr>
          </a:p>
          <a:p>
            <a:pPr marL="248920" lvl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</a:pPr>
            <a:endParaRPr lang="en-GB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400" dirty="0"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432092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8</Numbe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0689EA7-CE69-4D4F-8F10-39209AC0F36C}">
  <ds:schemaRefs>
    <ds:schemaRef ds:uri="http://www.w3.org/XML/1998/namespace"/>
    <ds:schemaRef ds:uri="2286246c-fc21-4ee8-a407-068ba74e6317"/>
    <ds:schemaRef ds:uri="http://purl.org/dc/terms/"/>
    <ds:schemaRef ds:uri="http://schemas.openxmlformats.org/package/2006/metadata/core-properties"/>
    <ds:schemaRef ds:uri="28943420-3cce-465e-a204-04bce5f1b343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FC4127D-EE9D-41C3-B4E0-BE6CD3332A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1104</TotalTime>
  <Words>809</Words>
  <Application>Microsoft Office PowerPoint</Application>
  <PresentationFormat>Widescreen</PresentationFormat>
  <Paragraphs>123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223</cp:revision>
  <dcterms:created xsi:type="dcterms:W3CDTF">2023-10-04T18:52:03Z</dcterms:created>
  <dcterms:modified xsi:type="dcterms:W3CDTF">2025-07-03T22:41:28Z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50153800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